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326"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F9C7D2-7E07-43EF-A058-A87D4A9DBB5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FFADB64A-E178-4B6B-9A17-1DD8DB682915}">
      <dgm:prSet phldrT="[Text]" custT="1"/>
      <dgm:spPr/>
      <dgm:t>
        <a:bodyPr/>
        <a:lstStyle/>
        <a:p>
          <a:r>
            <a:rPr lang="en-US" sz="900" dirty="0" smtClean="0"/>
            <a:t>1. </a:t>
          </a:r>
          <a:r>
            <a:rPr lang="id-ID" sz="900" dirty="0" smtClean="0"/>
            <a:t>	</a:t>
          </a:r>
          <a:r>
            <a:rPr lang="id-ID" sz="1800" dirty="0" smtClean="0"/>
            <a:t>Bagaimana perencanaan program LBM tingkat   Ibtida’iyah pondok pesantren Lirboyo ?</a:t>
          </a:r>
          <a:endParaRPr lang="en-US" sz="1800" dirty="0"/>
        </a:p>
      </dgm:t>
    </dgm:pt>
    <dgm:pt modelId="{1746BBCA-25D8-4C2E-AFE0-E8059BEBF0EE}" type="parTrans" cxnId="{873B0D79-A5E3-492E-B118-29C69574F597}">
      <dgm:prSet/>
      <dgm:spPr/>
      <dgm:t>
        <a:bodyPr/>
        <a:lstStyle/>
        <a:p>
          <a:endParaRPr lang="en-US"/>
        </a:p>
      </dgm:t>
    </dgm:pt>
    <dgm:pt modelId="{776E3F98-C621-4204-952E-BF4BA3C0E077}" type="sibTrans" cxnId="{873B0D79-A5E3-492E-B118-29C69574F597}">
      <dgm:prSet/>
      <dgm:spPr/>
      <dgm:t>
        <a:bodyPr/>
        <a:lstStyle/>
        <a:p>
          <a:endParaRPr lang="en-US"/>
        </a:p>
      </dgm:t>
    </dgm:pt>
    <dgm:pt modelId="{0935CB3E-CAE8-4D0B-896E-273DA09CBC3C}">
      <dgm:prSet phldrT="[Text]" custT="1"/>
      <dgm:spPr/>
      <dgm:t>
        <a:bodyPr/>
        <a:lstStyle/>
        <a:p>
          <a:r>
            <a:rPr lang="en-US" sz="1800" dirty="0" smtClean="0"/>
            <a:t>2.</a:t>
          </a:r>
          <a:r>
            <a:rPr lang="id-ID" sz="1800" dirty="0" smtClean="0"/>
            <a:t>	Bagaimana pengorganisasian LBM tingkat  ibtida’iyah pondok pesantren Lirboyo ?</a:t>
          </a:r>
          <a:endParaRPr lang="en-US" sz="1800" dirty="0"/>
        </a:p>
      </dgm:t>
    </dgm:pt>
    <dgm:pt modelId="{190C4BA2-76B1-4009-BF1A-36154DCFDC42}" type="parTrans" cxnId="{0FA30A5E-F693-4F13-8353-072445C105FE}">
      <dgm:prSet/>
      <dgm:spPr/>
      <dgm:t>
        <a:bodyPr/>
        <a:lstStyle/>
        <a:p>
          <a:endParaRPr lang="en-US"/>
        </a:p>
      </dgm:t>
    </dgm:pt>
    <dgm:pt modelId="{A5E9C82F-9712-4E0E-BDAB-82D45F9F5106}" type="sibTrans" cxnId="{0FA30A5E-F693-4F13-8353-072445C105FE}">
      <dgm:prSet/>
      <dgm:spPr/>
      <dgm:t>
        <a:bodyPr/>
        <a:lstStyle/>
        <a:p>
          <a:endParaRPr lang="en-US"/>
        </a:p>
      </dgm:t>
    </dgm:pt>
    <dgm:pt modelId="{68FFEB1C-7E86-4E68-B71B-973690EC45F4}">
      <dgm:prSet phldrT="[Text]" custT="1"/>
      <dgm:spPr/>
      <dgm:t>
        <a:bodyPr/>
        <a:lstStyle/>
        <a:p>
          <a:r>
            <a:rPr lang="en-US" sz="1800" dirty="0" smtClean="0"/>
            <a:t>3.</a:t>
          </a:r>
          <a:r>
            <a:rPr lang="id-ID" sz="1800" dirty="0" smtClean="0"/>
            <a:t>	Bagaimana Evaluasi LBM tingkat  Ibtida’iyah Pondok pesantren Lirboyo ?</a:t>
          </a:r>
          <a:endParaRPr lang="en-US" sz="1800" dirty="0"/>
        </a:p>
      </dgm:t>
    </dgm:pt>
    <dgm:pt modelId="{3B1C3E6A-0FBB-4B7C-BA73-5825A18939C9}" type="parTrans" cxnId="{97A6E89E-0BCB-4DAA-8926-1CED4F1484D3}">
      <dgm:prSet/>
      <dgm:spPr/>
      <dgm:t>
        <a:bodyPr/>
        <a:lstStyle/>
        <a:p>
          <a:endParaRPr lang="en-US"/>
        </a:p>
      </dgm:t>
    </dgm:pt>
    <dgm:pt modelId="{EE7B3DB9-22D0-4A65-8540-83C02781D968}" type="sibTrans" cxnId="{97A6E89E-0BCB-4DAA-8926-1CED4F1484D3}">
      <dgm:prSet/>
      <dgm:spPr/>
      <dgm:t>
        <a:bodyPr/>
        <a:lstStyle/>
        <a:p>
          <a:endParaRPr lang="en-US"/>
        </a:p>
      </dgm:t>
    </dgm:pt>
    <dgm:pt modelId="{E81F2474-DB68-467F-A765-FADB3DFE07DF}" type="pres">
      <dgm:prSet presAssocID="{6FF9C7D2-7E07-43EF-A058-A87D4A9DBB5C}" presName="linear" presStyleCnt="0">
        <dgm:presLayoutVars>
          <dgm:dir/>
          <dgm:animLvl val="lvl"/>
          <dgm:resizeHandles val="exact"/>
        </dgm:presLayoutVars>
      </dgm:prSet>
      <dgm:spPr/>
      <dgm:t>
        <a:bodyPr/>
        <a:lstStyle/>
        <a:p>
          <a:endParaRPr lang="id-ID"/>
        </a:p>
      </dgm:t>
    </dgm:pt>
    <dgm:pt modelId="{0C196937-2420-4D5B-BAAB-2E94D0B9BA05}" type="pres">
      <dgm:prSet presAssocID="{FFADB64A-E178-4B6B-9A17-1DD8DB682915}" presName="parentLin" presStyleCnt="0"/>
      <dgm:spPr/>
    </dgm:pt>
    <dgm:pt modelId="{8C73F06C-B587-44B8-99C7-05D7FB9BB050}" type="pres">
      <dgm:prSet presAssocID="{FFADB64A-E178-4B6B-9A17-1DD8DB682915}" presName="parentLeftMargin" presStyleLbl="node1" presStyleIdx="0" presStyleCnt="3"/>
      <dgm:spPr/>
      <dgm:t>
        <a:bodyPr/>
        <a:lstStyle/>
        <a:p>
          <a:endParaRPr lang="id-ID"/>
        </a:p>
      </dgm:t>
    </dgm:pt>
    <dgm:pt modelId="{1D68958E-B242-4FA2-86EC-6D8376A670C5}" type="pres">
      <dgm:prSet presAssocID="{FFADB64A-E178-4B6B-9A17-1DD8DB682915}" presName="parentText" presStyleLbl="node1" presStyleIdx="0" presStyleCnt="3" custScaleX="100000" custScaleY="399887">
        <dgm:presLayoutVars>
          <dgm:chMax val="0"/>
          <dgm:bulletEnabled val="1"/>
        </dgm:presLayoutVars>
      </dgm:prSet>
      <dgm:spPr/>
      <dgm:t>
        <a:bodyPr/>
        <a:lstStyle/>
        <a:p>
          <a:endParaRPr lang="id-ID"/>
        </a:p>
      </dgm:t>
    </dgm:pt>
    <dgm:pt modelId="{E539D786-9C8B-434D-B255-A7E3B281EB37}" type="pres">
      <dgm:prSet presAssocID="{FFADB64A-E178-4B6B-9A17-1DD8DB682915}" presName="negativeSpace" presStyleCnt="0"/>
      <dgm:spPr/>
    </dgm:pt>
    <dgm:pt modelId="{853321B3-93E1-43FC-BE6D-8250C74C43B2}" type="pres">
      <dgm:prSet presAssocID="{FFADB64A-E178-4B6B-9A17-1DD8DB682915}" presName="childText" presStyleLbl="conFgAcc1" presStyleIdx="0" presStyleCnt="3">
        <dgm:presLayoutVars>
          <dgm:bulletEnabled val="1"/>
        </dgm:presLayoutVars>
      </dgm:prSet>
      <dgm:spPr/>
    </dgm:pt>
    <dgm:pt modelId="{7D25B5BF-9F26-481F-BEE4-D5B0A9A94CB9}" type="pres">
      <dgm:prSet presAssocID="{776E3F98-C621-4204-952E-BF4BA3C0E077}" presName="spaceBetweenRectangles" presStyleCnt="0"/>
      <dgm:spPr/>
    </dgm:pt>
    <dgm:pt modelId="{283664D6-F4DF-4068-BAA2-B2BC22772838}" type="pres">
      <dgm:prSet presAssocID="{0935CB3E-CAE8-4D0B-896E-273DA09CBC3C}" presName="parentLin" presStyleCnt="0"/>
      <dgm:spPr/>
    </dgm:pt>
    <dgm:pt modelId="{BDC86FD1-D162-4F24-AE5E-8CE64786D66F}" type="pres">
      <dgm:prSet presAssocID="{0935CB3E-CAE8-4D0B-896E-273DA09CBC3C}" presName="parentLeftMargin" presStyleLbl="node1" presStyleIdx="0" presStyleCnt="3"/>
      <dgm:spPr/>
      <dgm:t>
        <a:bodyPr/>
        <a:lstStyle/>
        <a:p>
          <a:endParaRPr lang="id-ID"/>
        </a:p>
      </dgm:t>
    </dgm:pt>
    <dgm:pt modelId="{C7C0BE73-406F-4A3C-AA77-AE2D449819C6}" type="pres">
      <dgm:prSet presAssocID="{0935CB3E-CAE8-4D0B-896E-273DA09CBC3C}" presName="parentText" presStyleLbl="node1" presStyleIdx="1" presStyleCnt="3" custScaleY="406878">
        <dgm:presLayoutVars>
          <dgm:chMax val="0"/>
          <dgm:bulletEnabled val="1"/>
        </dgm:presLayoutVars>
      </dgm:prSet>
      <dgm:spPr/>
      <dgm:t>
        <a:bodyPr/>
        <a:lstStyle/>
        <a:p>
          <a:endParaRPr lang="id-ID"/>
        </a:p>
      </dgm:t>
    </dgm:pt>
    <dgm:pt modelId="{06E08E43-4EBD-4ABE-9980-062FE2D24D58}" type="pres">
      <dgm:prSet presAssocID="{0935CB3E-CAE8-4D0B-896E-273DA09CBC3C}" presName="negativeSpace" presStyleCnt="0"/>
      <dgm:spPr/>
    </dgm:pt>
    <dgm:pt modelId="{78E32816-D9BE-4A2F-A6F7-8924A2DEFB1E}" type="pres">
      <dgm:prSet presAssocID="{0935CB3E-CAE8-4D0B-896E-273DA09CBC3C}" presName="childText" presStyleLbl="conFgAcc1" presStyleIdx="1" presStyleCnt="3">
        <dgm:presLayoutVars>
          <dgm:bulletEnabled val="1"/>
        </dgm:presLayoutVars>
      </dgm:prSet>
      <dgm:spPr/>
    </dgm:pt>
    <dgm:pt modelId="{824789BE-4EEA-4CC5-8A23-F0358F526F4C}" type="pres">
      <dgm:prSet presAssocID="{A5E9C82F-9712-4E0E-BDAB-82D45F9F5106}" presName="spaceBetweenRectangles" presStyleCnt="0"/>
      <dgm:spPr/>
    </dgm:pt>
    <dgm:pt modelId="{30191E2D-F384-45AA-A4D8-472F162DAE37}" type="pres">
      <dgm:prSet presAssocID="{68FFEB1C-7E86-4E68-B71B-973690EC45F4}" presName="parentLin" presStyleCnt="0"/>
      <dgm:spPr/>
    </dgm:pt>
    <dgm:pt modelId="{B6BD6A73-6FDE-4242-B7AA-C89F26FF4D19}" type="pres">
      <dgm:prSet presAssocID="{68FFEB1C-7E86-4E68-B71B-973690EC45F4}" presName="parentLeftMargin" presStyleLbl="node1" presStyleIdx="1" presStyleCnt="3"/>
      <dgm:spPr/>
      <dgm:t>
        <a:bodyPr/>
        <a:lstStyle/>
        <a:p>
          <a:endParaRPr lang="id-ID"/>
        </a:p>
      </dgm:t>
    </dgm:pt>
    <dgm:pt modelId="{BE8600FE-8693-4713-B060-6E3872B46BF0}" type="pres">
      <dgm:prSet presAssocID="{68FFEB1C-7E86-4E68-B71B-973690EC45F4}" presName="parentText" presStyleLbl="node1" presStyleIdx="2" presStyleCnt="3" custScaleY="443162">
        <dgm:presLayoutVars>
          <dgm:chMax val="0"/>
          <dgm:bulletEnabled val="1"/>
        </dgm:presLayoutVars>
      </dgm:prSet>
      <dgm:spPr/>
      <dgm:t>
        <a:bodyPr/>
        <a:lstStyle/>
        <a:p>
          <a:endParaRPr lang="id-ID"/>
        </a:p>
      </dgm:t>
    </dgm:pt>
    <dgm:pt modelId="{163F08D0-DD18-4775-BA95-E617570B7F68}" type="pres">
      <dgm:prSet presAssocID="{68FFEB1C-7E86-4E68-B71B-973690EC45F4}" presName="negativeSpace" presStyleCnt="0"/>
      <dgm:spPr/>
    </dgm:pt>
    <dgm:pt modelId="{24DB4EE9-FA70-42EE-A353-54D88299104B}" type="pres">
      <dgm:prSet presAssocID="{68FFEB1C-7E86-4E68-B71B-973690EC45F4}" presName="childText" presStyleLbl="conFgAcc1" presStyleIdx="2" presStyleCnt="3">
        <dgm:presLayoutVars>
          <dgm:bulletEnabled val="1"/>
        </dgm:presLayoutVars>
      </dgm:prSet>
      <dgm:spPr/>
    </dgm:pt>
  </dgm:ptLst>
  <dgm:cxnLst>
    <dgm:cxn modelId="{0FA30A5E-F693-4F13-8353-072445C105FE}" srcId="{6FF9C7D2-7E07-43EF-A058-A87D4A9DBB5C}" destId="{0935CB3E-CAE8-4D0B-896E-273DA09CBC3C}" srcOrd="1" destOrd="0" parTransId="{190C4BA2-76B1-4009-BF1A-36154DCFDC42}" sibTransId="{A5E9C82F-9712-4E0E-BDAB-82D45F9F5106}"/>
    <dgm:cxn modelId="{85BE96E2-BC84-462C-8ABE-54DCDBABC2D3}" type="presOf" srcId="{0935CB3E-CAE8-4D0B-896E-273DA09CBC3C}" destId="{BDC86FD1-D162-4F24-AE5E-8CE64786D66F}" srcOrd="0" destOrd="0" presId="urn:microsoft.com/office/officeart/2005/8/layout/list1"/>
    <dgm:cxn modelId="{97A6E89E-0BCB-4DAA-8926-1CED4F1484D3}" srcId="{6FF9C7D2-7E07-43EF-A058-A87D4A9DBB5C}" destId="{68FFEB1C-7E86-4E68-B71B-973690EC45F4}" srcOrd="2" destOrd="0" parTransId="{3B1C3E6A-0FBB-4B7C-BA73-5825A18939C9}" sibTransId="{EE7B3DB9-22D0-4A65-8540-83C02781D968}"/>
    <dgm:cxn modelId="{33BAEEEF-A64C-4FFB-8617-E4A5EEFBD4C8}" type="presOf" srcId="{6FF9C7D2-7E07-43EF-A058-A87D4A9DBB5C}" destId="{E81F2474-DB68-467F-A765-FADB3DFE07DF}" srcOrd="0" destOrd="0" presId="urn:microsoft.com/office/officeart/2005/8/layout/list1"/>
    <dgm:cxn modelId="{3D9A84ED-974A-44DF-9DDA-55E110500571}" type="presOf" srcId="{0935CB3E-CAE8-4D0B-896E-273DA09CBC3C}" destId="{C7C0BE73-406F-4A3C-AA77-AE2D449819C6}" srcOrd="1" destOrd="0" presId="urn:microsoft.com/office/officeart/2005/8/layout/list1"/>
    <dgm:cxn modelId="{4B918D45-E84C-4E2F-A6EF-87C5FA96A485}" type="presOf" srcId="{FFADB64A-E178-4B6B-9A17-1DD8DB682915}" destId="{1D68958E-B242-4FA2-86EC-6D8376A670C5}" srcOrd="1" destOrd="0" presId="urn:microsoft.com/office/officeart/2005/8/layout/list1"/>
    <dgm:cxn modelId="{873B0D79-A5E3-492E-B118-29C69574F597}" srcId="{6FF9C7D2-7E07-43EF-A058-A87D4A9DBB5C}" destId="{FFADB64A-E178-4B6B-9A17-1DD8DB682915}" srcOrd="0" destOrd="0" parTransId="{1746BBCA-25D8-4C2E-AFE0-E8059BEBF0EE}" sibTransId="{776E3F98-C621-4204-952E-BF4BA3C0E077}"/>
    <dgm:cxn modelId="{992A76F9-7B22-4370-9958-3F1F88E99144}" type="presOf" srcId="{68FFEB1C-7E86-4E68-B71B-973690EC45F4}" destId="{B6BD6A73-6FDE-4242-B7AA-C89F26FF4D19}" srcOrd="0" destOrd="0" presId="urn:microsoft.com/office/officeart/2005/8/layout/list1"/>
    <dgm:cxn modelId="{0B1C0617-040A-4B02-86E0-F0F009119328}" type="presOf" srcId="{68FFEB1C-7E86-4E68-B71B-973690EC45F4}" destId="{BE8600FE-8693-4713-B060-6E3872B46BF0}" srcOrd="1" destOrd="0" presId="urn:microsoft.com/office/officeart/2005/8/layout/list1"/>
    <dgm:cxn modelId="{E887416F-9574-4437-A843-01EF2C04A4F3}" type="presOf" srcId="{FFADB64A-E178-4B6B-9A17-1DD8DB682915}" destId="{8C73F06C-B587-44B8-99C7-05D7FB9BB050}" srcOrd="0" destOrd="0" presId="urn:microsoft.com/office/officeart/2005/8/layout/list1"/>
    <dgm:cxn modelId="{02316CCF-D634-43F3-B858-DE6F3E6F5C06}" type="presParOf" srcId="{E81F2474-DB68-467F-A765-FADB3DFE07DF}" destId="{0C196937-2420-4D5B-BAAB-2E94D0B9BA05}" srcOrd="0" destOrd="0" presId="urn:microsoft.com/office/officeart/2005/8/layout/list1"/>
    <dgm:cxn modelId="{9E4FBB90-5DDD-4E09-98E1-171B7290F459}" type="presParOf" srcId="{0C196937-2420-4D5B-BAAB-2E94D0B9BA05}" destId="{8C73F06C-B587-44B8-99C7-05D7FB9BB050}" srcOrd="0" destOrd="0" presId="urn:microsoft.com/office/officeart/2005/8/layout/list1"/>
    <dgm:cxn modelId="{1AE11755-2B9A-4A4F-9A3B-A2C32BED7B1C}" type="presParOf" srcId="{0C196937-2420-4D5B-BAAB-2E94D0B9BA05}" destId="{1D68958E-B242-4FA2-86EC-6D8376A670C5}" srcOrd="1" destOrd="0" presId="urn:microsoft.com/office/officeart/2005/8/layout/list1"/>
    <dgm:cxn modelId="{2FB09F05-DDA9-48B0-8621-EA3C70A3345A}" type="presParOf" srcId="{E81F2474-DB68-467F-A765-FADB3DFE07DF}" destId="{E539D786-9C8B-434D-B255-A7E3B281EB37}" srcOrd="1" destOrd="0" presId="urn:microsoft.com/office/officeart/2005/8/layout/list1"/>
    <dgm:cxn modelId="{7BD51837-4CAA-4253-A5D3-DD2F3D482958}" type="presParOf" srcId="{E81F2474-DB68-467F-A765-FADB3DFE07DF}" destId="{853321B3-93E1-43FC-BE6D-8250C74C43B2}" srcOrd="2" destOrd="0" presId="urn:microsoft.com/office/officeart/2005/8/layout/list1"/>
    <dgm:cxn modelId="{F3A9A2BD-BCCC-47FE-B8BC-84A43096F85C}" type="presParOf" srcId="{E81F2474-DB68-467F-A765-FADB3DFE07DF}" destId="{7D25B5BF-9F26-481F-BEE4-D5B0A9A94CB9}" srcOrd="3" destOrd="0" presId="urn:microsoft.com/office/officeart/2005/8/layout/list1"/>
    <dgm:cxn modelId="{E582F418-2A91-4110-BD67-83F57FEDB28E}" type="presParOf" srcId="{E81F2474-DB68-467F-A765-FADB3DFE07DF}" destId="{283664D6-F4DF-4068-BAA2-B2BC22772838}" srcOrd="4" destOrd="0" presId="urn:microsoft.com/office/officeart/2005/8/layout/list1"/>
    <dgm:cxn modelId="{91C75B38-D4AA-4F3B-A99E-2E0223095FA1}" type="presParOf" srcId="{283664D6-F4DF-4068-BAA2-B2BC22772838}" destId="{BDC86FD1-D162-4F24-AE5E-8CE64786D66F}" srcOrd="0" destOrd="0" presId="urn:microsoft.com/office/officeart/2005/8/layout/list1"/>
    <dgm:cxn modelId="{2C4016F8-73A5-41CF-997F-7326C7AA6F14}" type="presParOf" srcId="{283664D6-F4DF-4068-BAA2-B2BC22772838}" destId="{C7C0BE73-406F-4A3C-AA77-AE2D449819C6}" srcOrd="1" destOrd="0" presId="urn:microsoft.com/office/officeart/2005/8/layout/list1"/>
    <dgm:cxn modelId="{2624DC41-03BA-4446-9399-247B794AEEC5}" type="presParOf" srcId="{E81F2474-DB68-467F-A765-FADB3DFE07DF}" destId="{06E08E43-4EBD-4ABE-9980-062FE2D24D58}" srcOrd="5" destOrd="0" presId="urn:microsoft.com/office/officeart/2005/8/layout/list1"/>
    <dgm:cxn modelId="{3D7624A7-FB07-472B-9523-DCF27B19C58C}" type="presParOf" srcId="{E81F2474-DB68-467F-A765-FADB3DFE07DF}" destId="{78E32816-D9BE-4A2F-A6F7-8924A2DEFB1E}" srcOrd="6" destOrd="0" presId="urn:microsoft.com/office/officeart/2005/8/layout/list1"/>
    <dgm:cxn modelId="{57460AF2-40B6-4DBB-BFB9-D415E61D6911}" type="presParOf" srcId="{E81F2474-DB68-467F-A765-FADB3DFE07DF}" destId="{824789BE-4EEA-4CC5-8A23-F0358F526F4C}" srcOrd="7" destOrd="0" presId="urn:microsoft.com/office/officeart/2005/8/layout/list1"/>
    <dgm:cxn modelId="{245A59F0-E301-45C6-B84C-37BFB0F7410F}" type="presParOf" srcId="{E81F2474-DB68-467F-A765-FADB3DFE07DF}" destId="{30191E2D-F384-45AA-A4D8-472F162DAE37}" srcOrd="8" destOrd="0" presId="urn:microsoft.com/office/officeart/2005/8/layout/list1"/>
    <dgm:cxn modelId="{0F0C8CE1-44A0-40F9-BF3A-11E1BAE8D885}" type="presParOf" srcId="{30191E2D-F384-45AA-A4D8-472F162DAE37}" destId="{B6BD6A73-6FDE-4242-B7AA-C89F26FF4D19}" srcOrd="0" destOrd="0" presId="urn:microsoft.com/office/officeart/2005/8/layout/list1"/>
    <dgm:cxn modelId="{2CC1BDF8-2600-4CD5-8C4C-6CB24A878BDD}" type="presParOf" srcId="{30191E2D-F384-45AA-A4D8-472F162DAE37}" destId="{BE8600FE-8693-4713-B060-6E3872B46BF0}" srcOrd="1" destOrd="0" presId="urn:microsoft.com/office/officeart/2005/8/layout/list1"/>
    <dgm:cxn modelId="{590C4FF2-224F-497B-8385-9A0D1FC9D1E5}" type="presParOf" srcId="{E81F2474-DB68-467F-A765-FADB3DFE07DF}" destId="{163F08D0-DD18-4775-BA95-E617570B7F68}" srcOrd="9" destOrd="0" presId="urn:microsoft.com/office/officeart/2005/8/layout/list1"/>
    <dgm:cxn modelId="{60A1CA5A-93CD-43A3-B6AF-1584BAAB8A2C}" type="presParOf" srcId="{E81F2474-DB68-467F-A765-FADB3DFE07DF}" destId="{24DB4EE9-FA70-42EE-A353-54D88299104B}"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C0C2A9-590A-4266-82F5-2D78967B8E71}"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67EEBB47-41D3-46E7-BF73-AF2007BA9B4A}">
      <dgm:prSet phldrT="[Text]" custT="1"/>
      <dgm:spPr/>
      <dgm:t>
        <a:bodyPr/>
        <a:lstStyle/>
        <a:p>
          <a:r>
            <a:rPr lang="id-ID" sz="1100" dirty="0" smtClean="0"/>
            <a:t>Manajemen Kurikulum Bahtsul Masa’il</a:t>
          </a:r>
          <a:endParaRPr lang="en-US" sz="1100" dirty="0"/>
        </a:p>
      </dgm:t>
    </dgm:pt>
    <dgm:pt modelId="{97C661B9-E882-44CA-AE04-B6A81C4BB432}" type="parTrans" cxnId="{9A78F2C7-E264-4A7D-B04A-534142D80773}">
      <dgm:prSet/>
      <dgm:spPr/>
      <dgm:t>
        <a:bodyPr/>
        <a:lstStyle/>
        <a:p>
          <a:endParaRPr lang="en-US"/>
        </a:p>
      </dgm:t>
    </dgm:pt>
    <dgm:pt modelId="{A2D9C76F-5B58-4C26-8CA9-F221885075B5}" type="sibTrans" cxnId="{9A78F2C7-E264-4A7D-B04A-534142D80773}">
      <dgm:prSet/>
      <dgm:spPr/>
      <dgm:t>
        <a:bodyPr/>
        <a:lstStyle/>
        <a:p>
          <a:endParaRPr lang="en-US"/>
        </a:p>
      </dgm:t>
    </dgm:pt>
    <dgm:pt modelId="{AE016A06-F867-4AC5-A8FE-C429A1EFC9AC}">
      <dgm:prSet phldrT="[Text]" custT="1"/>
      <dgm:spPr/>
      <dgm:t>
        <a:bodyPr/>
        <a:lstStyle/>
        <a:p>
          <a:r>
            <a:rPr lang="id-ID" sz="1100" dirty="0" smtClean="0"/>
            <a:t>Manajemen Kurikulum</a:t>
          </a:r>
          <a:endParaRPr lang="en-US" sz="1100" dirty="0"/>
        </a:p>
      </dgm:t>
    </dgm:pt>
    <dgm:pt modelId="{8505E5C8-F164-4D6F-B9CA-BDF0E0B898AC}" type="parTrans" cxnId="{27237C6C-B959-4E7A-A88C-CDD59ECABAF9}">
      <dgm:prSet/>
      <dgm:spPr/>
      <dgm:t>
        <a:bodyPr/>
        <a:lstStyle/>
        <a:p>
          <a:endParaRPr lang="en-US"/>
        </a:p>
      </dgm:t>
    </dgm:pt>
    <dgm:pt modelId="{16709EAD-6C05-418E-BDC2-46F90B22B6A3}" type="sibTrans" cxnId="{27237C6C-B959-4E7A-A88C-CDD59ECABAF9}">
      <dgm:prSet/>
      <dgm:spPr/>
      <dgm:t>
        <a:bodyPr/>
        <a:lstStyle/>
        <a:p>
          <a:endParaRPr lang="en-US"/>
        </a:p>
      </dgm:t>
    </dgm:pt>
    <dgm:pt modelId="{D7A60793-98BF-4C58-B5E6-A50A7BF15EBC}">
      <dgm:prSet phldrT="[Text]" custT="1"/>
      <dgm:spPr/>
      <dgm:t>
        <a:bodyPr/>
        <a:lstStyle/>
        <a:p>
          <a:r>
            <a:rPr lang="id-ID" sz="1100" dirty="0" smtClean="0"/>
            <a:t>Tery  memeberikan definisi manajemen adalah sebagai berikut : management is a distinct process consisting of planning, organizing, actuating, and controlling, performed to determine and accomplish stated objectives by the use of human being and other resources.  Manajemen adalah suatu proses yang khas, yang terdiri atas perencanaan, pengorganisasian, penggerakan, dan pengontrolan guna mencapai tujuan yang telah ditetapkan dengan menggunakan sumber daya manusia dan sumber daya lain. (Sugiyono, 2019, 14) Adapun definisi Kurikulum, secara etimologi adalah bahwa kurikulum berasal dari bahasa yunani yaitu Curir  yang artinya berlari; dan curere yang berarti tempat berpacu.  Dalam bahasa latin, kurikulum berasal dari kata curriculum yang berarti a running course, or race course, especially a chariot race course. </a:t>
          </a:r>
          <a:endParaRPr lang="en-US" sz="1100" dirty="0"/>
        </a:p>
      </dgm:t>
    </dgm:pt>
    <dgm:pt modelId="{FD6A2749-B195-45B8-AA48-AFF0E8124EF5}" type="parTrans" cxnId="{39526EE0-9F88-468D-B2E7-3BD0F0B37FF2}">
      <dgm:prSet/>
      <dgm:spPr/>
      <dgm:t>
        <a:bodyPr/>
        <a:lstStyle/>
        <a:p>
          <a:endParaRPr lang="en-US"/>
        </a:p>
      </dgm:t>
    </dgm:pt>
    <dgm:pt modelId="{D4251ADA-3BB8-4E1E-B84D-26CAAFC11BE5}" type="sibTrans" cxnId="{39526EE0-9F88-468D-B2E7-3BD0F0B37FF2}">
      <dgm:prSet/>
      <dgm:spPr/>
      <dgm:t>
        <a:bodyPr/>
        <a:lstStyle/>
        <a:p>
          <a:endParaRPr lang="en-US"/>
        </a:p>
      </dgm:t>
    </dgm:pt>
    <dgm:pt modelId="{3648B4F3-643A-459E-9C32-55FABD86C156}">
      <dgm:prSet phldrT="[Text]" custT="1"/>
      <dgm:spPr/>
      <dgm:t>
        <a:bodyPr/>
        <a:lstStyle/>
        <a:p>
          <a:r>
            <a:rPr lang="id-ID" sz="1100" dirty="0" smtClean="0"/>
            <a:t>Bahtsul Masa’il</a:t>
          </a:r>
          <a:endParaRPr lang="en-US" sz="1100" dirty="0"/>
        </a:p>
      </dgm:t>
    </dgm:pt>
    <dgm:pt modelId="{98974BD4-710D-4F5A-AF25-730C33F61706}" type="parTrans" cxnId="{49DB2949-CAA7-4B5B-9B44-AA5647D97CCC}">
      <dgm:prSet/>
      <dgm:spPr/>
      <dgm:t>
        <a:bodyPr/>
        <a:lstStyle/>
        <a:p>
          <a:endParaRPr lang="en-US"/>
        </a:p>
      </dgm:t>
    </dgm:pt>
    <dgm:pt modelId="{FF422C82-B5FA-4112-A36B-585E50C6D341}" type="sibTrans" cxnId="{49DB2949-CAA7-4B5B-9B44-AA5647D97CCC}">
      <dgm:prSet/>
      <dgm:spPr/>
      <dgm:t>
        <a:bodyPr/>
        <a:lstStyle/>
        <a:p>
          <a:endParaRPr lang="en-US"/>
        </a:p>
      </dgm:t>
    </dgm:pt>
    <dgm:pt modelId="{32AD47A3-8D7A-4ACB-B520-55FC7865EB7C}">
      <dgm:prSet phldrT="[Text]" custT="1"/>
      <dgm:spPr/>
      <dgm:t>
        <a:bodyPr/>
        <a:lstStyle/>
        <a:p>
          <a:r>
            <a:rPr lang="id-ID" sz="1100" dirty="0" smtClean="0"/>
            <a:t>Secara ringkas bahtsul masa’il adalah majelis musywaroh resmi para ulama yang membahas persoalan agama, social, politik, dan semua aspek kehidupan dan perspektif fikih. Apa yang dibahas biasanya persoalan-persoalan kekinian yang secara eksplisit tidak diatur dalam sumber-sumber hokum islam (Al-qur’an, hadits, ijma’ ulama dan qiyas) atau tidak dibahas dalam literature fikih klasik. Dikalangan nahdliyin, literature klasik itu biasa disebut “kitab kuning” (merujuk pada warna kertas yang digunakan).</a:t>
          </a:r>
          <a:endParaRPr lang="en-US" sz="1100" dirty="0"/>
        </a:p>
      </dgm:t>
    </dgm:pt>
    <dgm:pt modelId="{E244EFA6-B896-4B4E-86DE-C793A24569F3}" type="parTrans" cxnId="{B6BDAB78-AB64-4A56-915B-E426AE2C7137}">
      <dgm:prSet/>
      <dgm:spPr/>
      <dgm:t>
        <a:bodyPr/>
        <a:lstStyle/>
        <a:p>
          <a:endParaRPr lang="en-US"/>
        </a:p>
      </dgm:t>
    </dgm:pt>
    <dgm:pt modelId="{CE4CC8B8-A9FD-4E40-831E-0B9468CD3BD5}" type="sibTrans" cxnId="{B6BDAB78-AB64-4A56-915B-E426AE2C7137}">
      <dgm:prSet/>
      <dgm:spPr/>
      <dgm:t>
        <a:bodyPr/>
        <a:lstStyle/>
        <a:p>
          <a:endParaRPr lang="en-US"/>
        </a:p>
      </dgm:t>
    </dgm:pt>
    <dgm:pt modelId="{EE1B47CC-5029-4699-8862-3D354A3932DC}" type="pres">
      <dgm:prSet presAssocID="{21C0C2A9-590A-4266-82F5-2D78967B8E71}" presName="diagram" presStyleCnt="0">
        <dgm:presLayoutVars>
          <dgm:chPref val="1"/>
          <dgm:dir/>
          <dgm:animOne val="branch"/>
          <dgm:animLvl val="lvl"/>
          <dgm:resizeHandles val="exact"/>
        </dgm:presLayoutVars>
      </dgm:prSet>
      <dgm:spPr/>
      <dgm:t>
        <a:bodyPr/>
        <a:lstStyle/>
        <a:p>
          <a:endParaRPr lang="id-ID"/>
        </a:p>
      </dgm:t>
    </dgm:pt>
    <dgm:pt modelId="{C49062E4-B0A9-4385-82AA-C024844D55F4}" type="pres">
      <dgm:prSet presAssocID="{67EEBB47-41D3-46E7-BF73-AF2007BA9B4A}" presName="root1" presStyleCnt="0"/>
      <dgm:spPr/>
    </dgm:pt>
    <dgm:pt modelId="{83D1B128-F660-422A-9DAD-9D8519E58548}" type="pres">
      <dgm:prSet presAssocID="{67EEBB47-41D3-46E7-BF73-AF2007BA9B4A}" presName="LevelOneTextNode" presStyleLbl="node0" presStyleIdx="0" presStyleCnt="1" custScaleX="128194" custScaleY="360187">
        <dgm:presLayoutVars>
          <dgm:chPref val="3"/>
        </dgm:presLayoutVars>
      </dgm:prSet>
      <dgm:spPr/>
      <dgm:t>
        <a:bodyPr/>
        <a:lstStyle/>
        <a:p>
          <a:endParaRPr lang="id-ID"/>
        </a:p>
      </dgm:t>
    </dgm:pt>
    <dgm:pt modelId="{D39686D8-1250-442F-80EB-AF2B5CE2F0D3}" type="pres">
      <dgm:prSet presAssocID="{67EEBB47-41D3-46E7-BF73-AF2007BA9B4A}" presName="level2hierChild" presStyleCnt="0"/>
      <dgm:spPr/>
    </dgm:pt>
    <dgm:pt modelId="{6BCFFD27-E52E-47C5-AEBF-E49EA088BF73}" type="pres">
      <dgm:prSet presAssocID="{8505E5C8-F164-4D6F-B9CA-BDF0E0B898AC}" presName="conn2-1" presStyleLbl="parChTrans1D2" presStyleIdx="0" presStyleCnt="2"/>
      <dgm:spPr/>
      <dgm:t>
        <a:bodyPr/>
        <a:lstStyle/>
        <a:p>
          <a:endParaRPr lang="id-ID"/>
        </a:p>
      </dgm:t>
    </dgm:pt>
    <dgm:pt modelId="{EE646125-34F9-4229-9819-605B8AEC64A8}" type="pres">
      <dgm:prSet presAssocID="{8505E5C8-F164-4D6F-B9CA-BDF0E0B898AC}" presName="connTx" presStyleLbl="parChTrans1D2" presStyleIdx="0" presStyleCnt="2"/>
      <dgm:spPr/>
      <dgm:t>
        <a:bodyPr/>
        <a:lstStyle/>
        <a:p>
          <a:endParaRPr lang="id-ID"/>
        </a:p>
      </dgm:t>
    </dgm:pt>
    <dgm:pt modelId="{D7D2A7E0-5A01-4664-A987-1D7FFBD12B27}" type="pres">
      <dgm:prSet presAssocID="{AE016A06-F867-4AC5-A8FE-C429A1EFC9AC}" presName="root2" presStyleCnt="0"/>
      <dgm:spPr/>
    </dgm:pt>
    <dgm:pt modelId="{C0A02BB0-2421-4BE1-BEE1-200412532572}" type="pres">
      <dgm:prSet presAssocID="{AE016A06-F867-4AC5-A8FE-C429A1EFC9AC}" presName="LevelTwoTextNode" presStyleLbl="node2" presStyleIdx="0" presStyleCnt="2" custScaleX="201366" custScaleY="251788">
        <dgm:presLayoutVars>
          <dgm:chPref val="3"/>
        </dgm:presLayoutVars>
      </dgm:prSet>
      <dgm:spPr/>
      <dgm:t>
        <a:bodyPr/>
        <a:lstStyle/>
        <a:p>
          <a:endParaRPr lang="en-US"/>
        </a:p>
      </dgm:t>
    </dgm:pt>
    <dgm:pt modelId="{3026B49A-BE83-44E1-8C8D-4218D98963DB}" type="pres">
      <dgm:prSet presAssocID="{AE016A06-F867-4AC5-A8FE-C429A1EFC9AC}" presName="level3hierChild" presStyleCnt="0"/>
      <dgm:spPr/>
    </dgm:pt>
    <dgm:pt modelId="{6FE4107F-898E-4587-94BD-283367B39F25}" type="pres">
      <dgm:prSet presAssocID="{FD6A2749-B195-45B8-AA48-AFF0E8124EF5}" presName="conn2-1" presStyleLbl="parChTrans1D3" presStyleIdx="0" presStyleCnt="2"/>
      <dgm:spPr/>
      <dgm:t>
        <a:bodyPr/>
        <a:lstStyle/>
        <a:p>
          <a:endParaRPr lang="id-ID"/>
        </a:p>
      </dgm:t>
    </dgm:pt>
    <dgm:pt modelId="{314A318F-9174-401D-9D27-6C7DF428807C}" type="pres">
      <dgm:prSet presAssocID="{FD6A2749-B195-45B8-AA48-AFF0E8124EF5}" presName="connTx" presStyleLbl="parChTrans1D3" presStyleIdx="0" presStyleCnt="2"/>
      <dgm:spPr/>
      <dgm:t>
        <a:bodyPr/>
        <a:lstStyle/>
        <a:p>
          <a:endParaRPr lang="id-ID"/>
        </a:p>
      </dgm:t>
    </dgm:pt>
    <dgm:pt modelId="{A0DF67A8-599E-480F-97A4-1AC16C63F7F1}" type="pres">
      <dgm:prSet presAssocID="{D7A60793-98BF-4C58-B5E6-A50A7BF15EBC}" presName="root2" presStyleCnt="0"/>
      <dgm:spPr/>
    </dgm:pt>
    <dgm:pt modelId="{4EC09DA4-0427-4845-A330-9499BEE42562}" type="pres">
      <dgm:prSet presAssocID="{D7A60793-98BF-4C58-B5E6-A50A7BF15EBC}" presName="LevelTwoTextNode" presStyleLbl="node3" presStyleIdx="0" presStyleCnt="2" custScaleX="729337" custScaleY="741957">
        <dgm:presLayoutVars>
          <dgm:chPref val="3"/>
        </dgm:presLayoutVars>
      </dgm:prSet>
      <dgm:spPr/>
      <dgm:t>
        <a:bodyPr/>
        <a:lstStyle/>
        <a:p>
          <a:endParaRPr lang="id-ID"/>
        </a:p>
      </dgm:t>
    </dgm:pt>
    <dgm:pt modelId="{6E5BAFA4-7228-4A5D-AAE6-76133CB863B0}" type="pres">
      <dgm:prSet presAssocID="{D7A60793-98BF-4C58-B5E6-A50A7BF15EBC}" presName="level3hierChild" presStyleCnt="0"/>
      <dgm:spPr/>
    </dgm:pt>
    <dgm:pt modelId="{2A557E2F-3823-47BF-9EA2-0ADAED77B913}" type="pres">
      <dgm:prSet presAssocID="{98974BD4-710D-4F5A-AF25-730C33F61706}" presName="conn2-1" presStyleLbl="parChTrans1D2" presStyleIdx="1" presStyleCnt="2"/>
      <dgm:spPr/>
      <dgm:t>
        <a:bodyPr/>
        <a:lstStyle/>
        <a:p>
          <a:endParaRPr lang="id-ID"/>
        </a:p>
      </dgm:t>
    </dgm:pt>
    <dgm:pt modelId="{A6BA92F5-EFD0-46C1-9C3B-CC6B3E6D6BA0}" type="pres">
      <dgm:prSet presAssocID="{98974BD4-710D-4F5A-AF25-730C33F61706}" presName="connTx" presStyleLbl="parChTrans1D2" presStyleIdx="1" presStyleCnt="2"/>
      <dgm:spPr/>
      <dgm:t>
        <a:bodyPr/>
        <a:lstStyle/>
        <a:p>
          <a:endParaRPr lang="id-ID"/>
        </a:p>
      </dgm:t>
    </dgm:pt>
    <dgm:pt modelId="{47014391-7613-4889-95FA-83CF52D951B1}" type="pres">
      <dgm:prSet presAssocID="{3648B4F3-643A-459E-9C32-55FABD86C156}" presName="root2" presStyleCnt="0"/>
      <dgm:spPr/>
    </dgm:pt>
    <dgm:pt modelId="{AD9D41F2-6C72-42D1-9C69-CEA8E98EEF9C}" type="pres">
      <dgm:prSet presAssocID="{3648B4F3-643A-459E-9C32-55FABD86C156}" presName="LevelTwoTextNode" presStyleLbl="node2" presStyleIdx="1" presStyleCnt="2" custScaleY="158992">
        <dgm:presLayoutVars>
          <dgm:chPref val="3"/>
        </dgm:presLayoutVars>
      </dgm:prSet>
      <dgm:spPr/>
      <dgm:t>
        <a:bodyPr/>
        <a:lstStyle/>
        <a:p>
          <a:endParaRPr lang="en-US"/>
        </a:p>
      </dgm:t>
    </dgm:pt>
    <dgm:pt modelId="{709DD9BA-2973-42BA-9B92-B8FEA026AA9D}" type="pres">
      <dgm:prSet presAssocID="{3648B4F3-643A-459E-9C32-55FABD86C156}" presName="level3hierChild" presStyleCnt="0"/>
      <dgm:spPr/>
    </dgm:pt>
    <dgm:pt modelId="{269BECE8-78DE-47DB-8B77-0AAFAE54570F}" type="pres">
      <dgm:prSet presAssocID="{E244EFA6-B896-4B4E-86DE-C793A24569F3}" presName="conn2-1" presStyleLbl="parChTrans1D3" presStyleIdx="1" presStyleCnt="2"/>
      <dgm:spPr/>
      <dgm:t>
        <a:bodyPr/>
        <a:lstStyle/>
        <a:p>
          <a:endParaRPr lang="id-ID"/>
        </a:p>
      </dgm:t>
    </dgm:pt>
    <dgm:pt modelId="{6077DD2F-C5F6-4A95-82B6-93E7B9358122}" type="pres">
      <dgm:prSet presAssocID="{E244EFA6-B896-4B4E-86DE-C793A24569F3}" presName="connTx" presStyleLbl="parChTrans1D3" presStyleIdx="1" presStyleCnt="2"/>
      <dgm:spPr/>
      <dgm:t>
        <a:bodyPr/>
        <a:lstStyle/>
        <a:p>
          <a:endParaRPr lang="id-ID"/>
        </a:p>
      </dgm:t>
    </dgm:pt>
    <dgm:pt modelId="{516F1C8C-76E4-4CFB-9014-309EC9A1120C}" type="pres">
      <dgm:prSet presAssocID="{32AD47A3-8D7A-4ACB-B520-55FC7865EB7C}" presName="root2" presStyleCnt="0"/>
      <dgm:spPr/>
    </dgm:pt>
    <dgm:pt modelId="{C0AA4228-6CF8-47EF-A554-3D61EB4B2E25}" type="pres">
      <dgm:prSet presAssocID="{32AD47A3-8D7A-4ACB-B520-55FC7865EB7C}" presName="LevelTwoTextNode" presStyleLbl="node3" presStyleIdx="1" presStyleCnt="2" custScaleX="659648" custScaleY="619134" custLinFactNeighborX="93237" custLinFactNeighborY="32793">
        <dgm:presLayoutVars>
          <dgm:chPref val="3"/>
        </dgm:presLayoutVars>
      </dgm:prSet>
      <dgm:spPr/>
      <dgm:t>
        <a:bodyPr/>
        <a:lstStyle/>
        <a:p>
          <a:endParaRPr lang="id-ID"/>
        </a:p>
      </dgm:t>
    </dgm:pt>
    <dgm:pt modelId="{6ECF442F-DD12-4CE1-90F5-C32B69BBEB3A}" type="pres">
      <dgm:prSet presAssocID="{32AD47A3-8D7A-4ACB-B520-55FC7865EB7C}" presName="level3hierChild" presStyleCnt="0"/>
      <dgm:spPr/>
    </dgm:pt>
  </dgm:ptLst>
  <dgm:cxnLst>
    <dgm:cxn modelId="{8EA72CC3-BE1F-434A-B8D9-C438C91F7083}" type="presOf" srcId="{32AD47A3-8D7A-4ACB-B520-55FC7865EB7C}" destId="{C0AA4228-6CF8-47EF-A554-3D61EB4B2E25}" srcOrd="0" destOrd="0" presId="urn:microsoft.com/office/officeart/2005/8/layout/hierarchy2"/>
    <dgm:cxn modelId="{EABE5405-248F-41EE-A3AA-E3039BBA0326}" type="presOf" srcId="{98974BD4-710D-4F5A-AF25-730C33F61706}" destId="{A6BA92F5-EFD0-46C1-9C3B-CC6B3E6D6BA0}" srcOrd="1" destOrd="0" presId="urn:microsoft.com/office/officeart/2005/8/layout/hierarchy2"/>
    <dgm:cxn modelId="{B6BDAB78-AB64-4A56-915B-E426AE2C7137}" srcId="{3648B4F3-643A-459E-9C32-55FABD86C156}" destId="{32AD47A3-8D7A-4ACB-B520-55FC7865EB7C}" srcOrd="0" destOrd="0" parTransId="{E244EFA6-B896-4B4E-86DE-C793A24569F3}" sibTransId="{CE4CC8B8-A9FD-4E40-831E-0B9468CD3BD5}"/>
    <dgm:cxn modelId="{ADA3A6F4-66AA-4B56-95DC-B808D9E42928}" type="presOf" srcId="{D7A60793-98BF-4C58-B5E6-A50A7BF15EBC}" destId="{4EC09DA4-0427-4845-A330-9499BEE42562}" srcOrd="0" destOrd="0" presId="urn:microsoft.com/office/officeart/2005/8/layout/hierarchy2"/>
    <dgm:cxn modelId="{27237C6C-B959-4E7A-A88C-CDD59ECABAF9}" srcId="{67EEBB47-41D3-46E7-BF73-AF2007BA9B4A}" destId="{AE016A06-F867-4AC5-A8FE-C429A1EFC9AC}" srcOrd="0" destOrd="0" parTransId="{8505E5C8-F164-4D6F-B9CA-BDF0E0B898AC}" sibTransId="{16709EAD-6C05-418E-BDC2-46F90B22B6A3}"/>
    <dgm:cxn modelId="{E4F64552-14E9-4884-8894-DC3CF552C2B6}" type="presOf" srcId="{FD6A2749-B195-45B8-AA48-AFF0E8124EF5}" destId="{6FE4107F-898E-4587-94BD-283367B39F25}" srcOrd="0" destOrd="0" presId="urn:microsoft.com/office/officeart/2005/8/layout/hierarchy2"/>
    <dgm:cxn modelId="{B16C412F-D304-4559-95ED-595BF80206C5}" type="presOf" srcId="{FD6A2749-B195-45B8-AA48-AFF0E8124EF5}" destId="{314A318F-9174-401D-9D27-6C7DF428807C}" srcOrd="1" destOrd="0" presId="urn:microsoft.com/office/officeart/2005/8/layout/hierarchy2"/>
    <dgm:cxn modelId="{FF68AF66-FC7A-4111-80AC-AFD48C22B1D4}" type="presOf" srcId="{21C0C2A9-590A-4266-82F5-2D78967B8E71}" destId="{EE1B47CC-5029-4699-8862-3D354A3932DC}" srcOrd="0" destOrd="0" presId="urn:microsoft.com/office/officeart/2005/8/layout/hierarchy2"/>
    <dgm:cxn modelId="{11EF7200-5EFD-4DAF-9662-EA82BE257800}" type="presOf" srcId="{E244EFA6-B896-4B4E-86DE-C793A24569F3}" destId="{6077DD2F-C5F6-4A95-82B6-93E7B9358122}" srcOrd="1" destOrd="0" presId="urn:microsoft.com/office/officeart/2005/8/layout/hierarchy2"/>
    <dgm:cxn modelId="{C953DD3B-C1A0-4AA5-870C-59D35260F4DC}" type="presOf" srcId="{8505E5C8-F164-4D6F-B9CA-BDF0E0B898AC}" destId="{EE646125-34F9-4229-9819-605B8AEC64A8}" srcOrd="1" destOrd="0" presId="urn:microsoft.com/office/officeart/2005/8/layout/hierarchy2"/>
    <dgm:cxn modelId="{49DB2949-CAA7-4B5B-9B44-AA5647D97CCC}" srcId="{67EEBB47-41D3-46E7-BF73-AF2007BA9B4A}" destId="{3648B4F3-643A-459E-9C32-55FABD86C156}" srcOrd="1" destOrd="0" parTransId="{98974BD4-710D-4F5A-AF25-730C33F61706}" sibTransId="{FF422C82-B5FA-4112-A36B-585E50C6D341}"/>
    <dgm:cxn modelId="{ABBC7808-FCAA-476F-8EBD-F442769F6DEF}" type="presOf" srcId="{8505E5C8-F164-4D6F-B9CA-BDF0E0B898AC}" destId="{6BCFFD27-E52E-47C5-AEBF-E49EA088BF73}" srcOrd="0" destOrd="0" presId="urn:microsoft.com/office/officeart/2005/8/layout/hierarchy2"/>
    <dgm:cxn modelId="{92828FAE-BF3A-485B-8F84-45D585697FAB}" type="presOf" srcId="{98974BD4-710D-4F5A-AF25-730C33F61706}" destId="{2A557E2F-3823-47BF-9EA2-0ADAED77B913}" srcOrd="0" destOrd="0" presId="urn:microsoft.com/office/officeart/2005/8/layout/hierarchy2"/>
    <dgm:cxn modelId="{9A78F2C7-E264-4A7D-B04A-534142D80773}" srcId="{21C0C2A9-590A-4266-82F5-2D78967B8E71}" destId="{67EEBB47-41D3-46E7-BF73-AF2007BA9B4A}" srcOrd="0" destOrd="0" parTransId="{97C661B9-E882-44CA-AE04-B6A81C4BB432}" sibTransId="{A2D9C76F-5B58-4C26-8CA9-F221885075B5}"/>
    <dgm:cxn modelId="{7952F12F-0D33-482E-B39D-4365B41E4F76}" type="presOf" srcId="{AE016A06-F867-4AC5-A8FE-C429A1EFC9AC}" destId="{C0A02BB0-2421-4BE1-BEE1-200412532572}" srcOrd="0" destOrd="0" presId="urn:microsoft.com/office/officeart/2005/8/layout/hierarchy2"/>
    <dgm:cxn modelId="{39526EE0-9F88-468D-B2E7-3BD0F0B37FF2}" srcId="{AE016A06-F867-4AC5-A8FE-C429A1EFC9AC}" destId="{D7A60793-98BF-4C58-B5E6-A50A7BF15EBC}" srcOrd="0" destOrd="0" parTransId="{FD6A2749-B195-45B8-AA48-AFF0E8124EF5}" sibTransId="{D4251ADA-3BB8-4E1E-B84D-26CAAFC11BE5}"/>
    <dgm:cxn modelId="{C89C4772-5A0E-4535-9D9E-32ADDA266589}" type="presOf" srcId="{67EEBB47-41D3-46E7-BF73-AF2007BA9B4A}" destId="{83D1B128-F660-422A-9DAD-9D8519E58548}" srcOrd="0" destOrd="0" presId="urn:microsoft.com/office/officeart/2005/8/layout/hierarchy2"/>
    <dgm:cxn modelId="{16871596-2CAD-40DC-80C9-AA572699277C}" type="presOf" srcId="{E244EFA6-B896-4B4E-86DE-C793A24569F3}" destId="{269BECE8-78DE-47DB-8B77-0AAFAE54570F}" srcOrd="0" destOrd="0" presId="urn:microsoft.com/office/officeart/2005/8/layout/hierarchy2"/>
    <dgm:cxn modelId="{86954B3F-5C7C-437E-AEE6-F2CB7E305851}" type="presOf" srcId="{3648B4F3-643A-459E-9C32-55FABD86C156}" destId="{AD9D41F2-6C72-42D1-9C69-CEA8E98EEF9C}" srcOrd="0" destOrd="0" presId="urn:microsoft.com/office/officeart/2005/8/layout/hierarchy2"/>
    <dgm:cxn modelId="{47BFEFD4-2402-4163-BB92-82ABAAF116ED}" type="presParOf" srcId="{EE1B47CC-5029-4699-8862-3D354A3932DC}" destId="{C49062E4-B0A9-4385-82AA-C024844D55F4}" srcOrd="0" destOrd="0" presId="urn:microsoft.com/office/officeart/2005/8/layout/hierarchy2"/>
    <dgm:cxn modelId="{C4D9B7D4-6E06-41BE-81BC-AA002551314D}" type="presParOf" srcId="{C49062E4-B0A9-4385-82AA-C024844D55F4}" destId="{83D1B128-F660-422A-9DAD-9D8519E58548}" srcOrd="0" destOrd="0" presId="urn:microsoft.com/office/officeart/2005/8/layout/hierarchy2"/>
    <dgm:cxn modelId="{FE5F0A78-CDE2-4722-A8D2-10360295D7E1}" type="presParOf" srcId="{C49062E4-B0A9-4385-82AA-C024844D55F4}" destId="{D39686D8-1250-442F-80EB-AF2B5CE2F0D3}" srcOrd="1" destOrd="0" presId="urn:microsoft.com/office/officeart/2005/8/layout/hierarchy2"/>
    <dgm:cxn modelId="{973F4520-1B94-4E6D-A45F-4F408E04F7EB}" type="presParOf" srcId="{D39686D8-1250-442F-80EB-AF2B5CE2F0D3}" destId="{6BCFFD27-E52E-47C5-AEBF-E49EA088BF73}" srcOrd="0" destOrd="0" presId="urn:microsoft.com/office/officeart/2005/8/layout/hierarchy2"/>
    <dgm:cxn modelId="{68A8608C-E9C7-4A5C-9088-1CC161F9CC69}" type="presParOf" srcId="{6BCFFD27-E52E-47C5-AEBF-E49EA088BF73}" destId="{EE646125-34F9-4229-9819-605B8AEC64A8}" srcOrd="0" destOrd="0" presId="urn:microsoft.com/office/officeart/2005/8/layout/hierarchy2"/>
    <dgm:cxn modelId="{1D38BF28-CB7F-4F37-ABD4-6223FC81E161}" type="presParOf" srcId="{D39686D8-1250-442F-80EB-AF2B5CE2F0D3}" destId="{D7D2A7E0-5A01-4664-A987-1D7FFBD12B27}" srcOrd="1" destOrd="0" presId="urn:microsoft.com/office/officeart/2005/8/layout/hierarchy2"/>
    <dgm:cxn modelId="{8449D51E-197F-4520-8B2A-3E5B8D7F2517}" type="presParOf" srcId="{D7D2A7E0-5A01-4664-A987-1D7FFBD12B27}" destId="{C0A02BB0-2421-4BE1-BEE1-200412532572}" srcOrd="0" destOrd="0" presId="urn:microsoft.com/office/officeart/2005/8/layout/hierarchy2"/>
    <dgm:cxn modelId="{04318B06-170B-44FE-91FC-2C1178E8F054}" type="presParOf" srcId="{D7D2A7E0-5A01-4664-A987-1D7FFBD12B27}" destId="{3026B49A-BE83-44E1-8C8D-4218D98963DB}" srcOrd="1" destOrd="0" presId="urn:microsoft.com/office/officeart/2005/8/layout/hierarchy2"/>
    <dgm:cxn modelId="{C35D1B00-63A0-4389-8F87-91156BFF07EE}" type="presParOf" srcId="{3026B49A-BE83-44E1-8C8D-4218D98963DB}" destId="{6FE4107F-898E-4587-94BD-283367B39F25}" srcOrd="0" destOrd="0" presId="urn:microsoft.com/office/officeart/2005/8/layout/hierarchy2"/>
    <dgm:cxn modelId="{A500B6D7-6FE4-4B97-9762-0CC0FF8E7434}" type="presParOf" srcId="{6FE4107F-898E-4587-94BD-283367B39F25}" destId="{314A318F-9174-401D-9D27-6C7DF428807C}" srcOrd="0" destOrd="0" presId="urn:microsoft.com/office/officeart/2005/8/layout/hierarchy2"/>
    <dgm:cxn modelId="{5101CEAF-0EE4-4EF2-9A8E-45F6C152D4DB}" type="presParOf" srcId="{3026B49A-BE83-44E1-8C8D-4218D98963DB}" destId="{A0DF67A8-599E-480F-97A4-1AC16C63F7F1}" srcOrd="1" destOrd="0" presId="urn:microsoft.com/office/officeart/2005/8/layout/hierarchy2"/>
    <dgm:cxn modelId="{473416D3-41CE-477B-B6F7-AE0D19CA9CDF}" type="presParOf" srcId="{A0DF67A8-599E-480F-97A4-1AC16C63F7F1}" destId="{4EC09DA4-0427-4845-A330-9499BEE42562}" srcOrd="0" destOrd="0" presId="urn:microsoft.com/office/officeart/2005/8/layout/hierarchy2"/>
    <dgm:cxn modelId="{623AF63D-DFF0-43DA-A8AE-BEF8D3837FED}" type="presParOf" srcId="{A0DF67A8-599E-480F-97A4-1AC16C63F7F1}" destId="{6E5BAFA4-7228-4A5D-AAE6-76133CB863B0}" srcOrd="1" destOrd="0" presId="urn:microsoft.com/office/officeart/2005/8/layout/hierarchy2"/>
    <dgm:cxn modelId="{3B45623B-7E23-40B7-BD85-BCDAD7FC9B3F}" type="presParOf" srcId="{D39686D8-1250-442F-80EB-AF2B5CE2F0D3}" destId="{2A557E2F-3823-47BF-9EA2-0ADAED77B913}" srcOrd="2" destOrd="0" presId="urn:microsoft.com/office/officeart/2005/8/layout/hierarchy2"/>
    <dgm:cxn modelId="{E21DB75A-52E4-4FF7-B482-6A24374BDC1A}" type="presParOf" srcId="{2A557E2F-3823-47BF-9EA2-0ADAED77B913}" destId="{A6BA92F5-EFD0-46C1-9C3B-CC6B3E6D6BA0}" srcOrd="0" destOrd="0" presId="urn:microsoft.com/office/officeart/2005/8/layout/hierarchy2"/>
    <dgm:cxn modelId="{17B986BD-6D3C-460C-8F44-128FA64E0070}" type="presParOf" srcId="{D39686D8-1250-442F-80EB-AF2B5CE2F0D3}" destId="{47014391-7613-4889-95FA-83CF52D951B1}" srcOrd="3" destOrd="0" presId="urn:microsoft.com/office/officeart/2005/8/layout/hierarchy2"/>
    <dgm:cxn modelId="{FBB11281-BCC1-466C-9429-962AE34A8C02}" type="presParOf" srcId="{47014391-7613-4889-95FA-83CF52D951B1}" destId="{AD9D41F2-6C72-42D1-9C69-CEA8E98EEF9C}" srcOrd="0" destOrd="0" presId="urn:microsoft.com/office/officeart/2005/8/layout/hierarchy2"/>
    <dgm:cxn modelId="{8489610E-FF9E-4BE5-ABC2-B7442546A4BF}" type="presParOf" srcId="{47014391-7613-4889-95FA-83CF52D951B1}" destId="{709DD9BA-2973-42BA-9B92-B8FEA026AA9D}" srcOrd="1" destOrd="0" presId="urn:microsoft.com/office/officeart/2005/8/layout/hierarchy2"/>
    <dgm:cxn modelId="{F323D265-30A3-4C77-B42C-FB3B55BC016A}" type="presParOf" srcId="{709DD9BA-2973-42BA-9B92-B8FEA026AA9D}" destId="{269BECE8-78DE-47DB-8B77-0AAFAE54570F}" srcOrd="0" destOrd="0" presId="urn:microsoft.com/office/officeart/2005/8/layout/hierarchy2"/>
    <dgm:cxn modelId="{A90F95F7-855D-440C-B325-18B973702EDE}" type="presParOf" srcId="{269BECE8-78DE-47DB-8B77-0AAFAE54570F}" destId="{6077DD2F-C5F6-4A95-82B6-93E7B9358122}" srcOrd="0" destOrd="0" presId="urn:microsoft.com/office/officeart/2005/8/layout/hierarchy2"/>
    <dgm:cxn modelId="{67A209E7-38E7-43FD-8532-E7232C3DF3C8}" type="presParOf" srcId="{709DD9BA-2973-42BA-9B92-B8FEA026AA9D}" destId="{516F1C8C-76E4-4CFB-9014-309EC9A1120C}" srcOrd="1" destOrd="0" presId="urn:microsoft.com/office/officeart/2005/8/layout/hierarchy2"/>
    <dgm:cxn modelId="{5A61D72D-ED3F-45C4-BB49-FB00826898A7}" type="presParOf" srcId="{516F1C8C-76E4-4CFB-9014-309EC9A1120C}" destId="{C0AA4228-6CF8-47EF-A554-3D61EB4B2E25}" srcOrd="0" destOrd="0" presId="urn:microsoft.com/office/officeart/2005/8/layout/hierarchy2"/>
    <dgm:cxn modelId="{E019F2FF-7C26-42EA-9634-F7449622FFE8}" type="presParOf" srcId="{516F1C8C-76E4-4CFB-9014-309EC9A1120C}" destId="{6ECF442F-DD12-4CE1-90F5-C32B69BBEB3A}"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E8B8DD-66AE-4F8D-BE9F-AD97E5A1E5F7}"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US"/>
        </a:p>
      </dgm:t>
    </dgm:pt>
    <dgm:pt modelId="{827AA91D-F451-43B6-B175-79F60986C33B}">
      <dgm:prSet phldrT="[Text]" custT="1"/>
      <dgm:spPr/>
      <dgm:t>
        <a:bodyPr/>
        <a:lstStyle/>
        <a:p>
          <a:r>
            <a:rPr lang="id-ID" sz="1600" dirty="0" smtClean="0"/>
            <a:t>Tujuan Pembelajaran</a:t>
          </a:r>
          <a:endParaRPr lang="en-US" sz="1600" dirty="0"/>
        </a:p>
      </dgm:t>
    </dgm:pt>
    <dgm:pt modelId="{5EE4C236-34F0-4F45-A201-3792E31728AF}" type="parTrans" cxnId="{31957405-39F0-4C12-BC77-D19B1C6AA244}">
      <dgm:prSet/>
      <dgm:spPr/>
      <dgm:t>
        <a:bodyPr/>
        <a:lstStyle/>
        <a:p>
          <a:endParaRPr lang="en-US"/>
        </a:p>
      </dgm:t>
    </dgm:pt>
    <dgm:pt modelId="{BFEF82D7-F45F-4049-BDBC-DE076BA66F49}" type="sibTrans" cxnId="{31957405-39F0-4C12-BC77-D19B1C6AA244}">
      <dgm:prSet/>
      <dgm:spPr/>
      <dgm:t>
        <a:bodyPr/>
        <a:lstStyle/>
        <a:p>
          <a:endParaRPr lang="en-US"/>
        </a:p>
      </dgm:t>
    </dgm:pt>
    <dgm:pt modelId="{41DCE621-5DFD-4255-A196-7678742374ED}">
      <dgm:prSet phldrT="[Text]" custT="1"/>
      <dgm:spPr/>
      <dgm:t>
        <a:bodyPr/>
        <a:lstStyle/>
        <a:p>
          <a:r>
            <a:rPr lang="id-ID" sz="1200" dirty="0" smtClean="0"/>
            <a:t>Perencanaan dan pengembangan kurikulum LBM PP Lirboyo  mengacu pada standar AD/ART Pondok Pesantren Lirboyo yang didukung oleh basic kurikulum sistem pendidikan Islam, sebagai kurikulum muatan lokal yang merujuk pada perpaduan antara kurikulum madarasah Ibtida’iyah (diniyyah) yang diramu dengan muatan kitab-kitab ulama salafushsholih.</a:t>
          </a:r>
          <a:endParaRPr lang="en-US" sz="1200" dirty="0"/>
        </a:p>
      </dgm:t>
    </dgm:pt>
    <dgm:pt modelId="{DFEE8F71-EAB5-4046-BC4C-F0EBBDD71226}" type="parTrans" cxnId="{43603FE7-566F-491D-B74A-B1E5B5832EA5}">
      <dgm:prSet/>
      <dgm:spPr/>
      <dgm:t>
        <a:bodyPr/>
        <a:lstStyle/>
        <a:p>
          <a:endParaRPr lang="en-US"/>
        </a:p>
      </dgm:t>
    </dgm:pt>
    <dgm:pt modelId="{5F607206-F0AC-4F00-B84E-81B3543BBBEB}" type="sibTrans" cxnId="{43603FE7-566F-491D-B74A-B1E5B5832EA5}">
      <dgm:prSet/>
      <dgm:spPr/>
      <dgm:t>
        <a:bodyPr/>
        <a:lstStyle/>
        <a:p>
          <a:endParaRPr lang="en-US"/>
        </a:p>
      </dgm:t>
    </dgm:pt>
    <dgm:pt modelId="{96F26532-3950-4556-B0C9-A2E9BCE6DB4F}">
      <dgm:prSet phldrT="[Text]" custT="1"/>
      <dgm:spPr/>
      <dgm:t>
        <a:bodyPr/>
        <a:lstStyle/>
        <a:p>
          <a:r>
            <a:rPr lang="id-ID" sz="1600" dirty="0" smtClean="0"/>
            <a:t>Konten /Mata Pelajaran</a:t>
          </a:r>
          <a:endParaRPr lang="en-US" sz="1600" dirty="0"/>
        </a:p>
      </dgm:t>
    </dgm:pt>
    <dgm:pt modelId="{E300E8A9-F771-43C8-A82D-C07B4E9EC613}" type="parTrans" cxnId="{C15C5939-7A89-42EF-AEC6-9F3A6080363F}">
      <dgm:prSet/>
      <dgm:spPr/>
      <dgm:t>
        <a:bodyPr/>
        <a:lstStyle/>
        <a:p>
          <a:endParaRPr lang="en-US"/>
        </a:p>
      </dgm:t>
    </dgm:pt>
    <dgm:pt modelId="{4823DABB-99C2-4C67-A790-9F39D8E625F8}" type="sibTrans" cxnId="{C15C5939-7A89-42EF-AEC6-9F3A6080363F}">
      <dgm:prSet/>
      <dgm:spPr/>
      <dgm:t>
        <a:bodyPr/>
        <a:lstStyle/>
        <a:p>
          <a:endParaRPr lang="en-US"/>
        </a:p>
      </dgm:t>
    </dgm:pt>
    <dgm:pt modelId="{E071BCC8-E249-4204-A7D0-CA944F935C5B}">
      <dgm:prSet phldrT="[Text]" custT="1"/>
      <dgm:spPr/>
      <dgm:t>
        <a:bodyPr/>
        <a:lstStyle/>
        <a:p>
          <a:r>
            <a:rPr lang="id-ID" sz="1200" dirty="0" smtClean="0"/>
            <a:t>Konten kurikulum (Mata pelajaran) yang diajarkan di PP Lirboyo  dapat terlihat dari struktur kurikulum yang digunakan. Isi kurikulum LBM, dalam bentuk pengetahuan, keterampilan dan sikap, yang berupa nilai-nilai afektif yang diasosiasikan dengan mata pelajaran.</a:t>
          </a:r>
          <a:endParaRPr lang="en-US" sz="1200" dirty="0"/>
        </a:p>
      </dgm:t>
    </dgm:pt>
    <dgm:pt modelId="{5F844756-4E0E-4EE6-B1CB-0BACD0B67912}" type="parTrans" cxnId="{1F77E026-517F-4FDE-8EBD-A530D5077C1A}">
      <dgm:prSet/>
      <dgm:spPr/>
      <dgm:t>
        <a:bodyPr/>
        <a:lstStyle/>
        <a:p>
          <a:endParaRPr lang="en-US"/>
        </a:p>
      </dgm:t>
    </dgm:pt>
    <dgm:pt modelId="{2D57B400-2DCC-4D53-B7DA-0EF710316FEA}" type="sibTrans" cxnId="{1F77E026-517F-4FDE-8EBD-A530D5077C1A}">
      <dgm:prSet/>
      <dgm:spPr/>
      <dgm:t>
        <a:bodyPr/>
        <a:lstStyle/>
        <a:p>
          <a:endParaRPr lang="en-US"/>
        </a:p>
      </dgm:t>
    </dgm:pt>
    <dgm:pt modelId="{CD4E9BBC-0904-4D76-ABC7-BA2031976826}">
      <dgm:prSet phldrT="[Text]" phldr="1" custT="1"/>
      <dgm:spPr/>
      <dgm:t>
        <a:bodyPr/>
        <a:lstStyle/>
        <a:p>
          <a:endParaRPr lang="en-US" sz="1200" dirty="0"/>
        </a:p>
      </dgm:t>
    </dgm:pt>
    <dgm:pt modelId="{AD2A2AC3-439D-4786-B396-2ED24EC70D53}" type="parTrans" cxnId="{9EAF3261-C0CF-426E-AA13-AE6C7E14E18D}">
      <dgm:prSet/>
      <dgm:spPr/>
      <dgm:t>
        <a:bodyPr/>
        <a:lstStyle/>
        <a:p>
          <a:endParaRPr lang="en-US"/>
        </a:p>
      </dgm:t>
    </dgm:pt>
    <dgm:pt modelId="{EB0B2589-2782-453D-8B3B-F4755698E131}" type="sibTrans" cxnId="{9EAF3261-C0CF-426E-AA13-AE6C7E14E18D}">
      <dgm:prSet/>
      <dgm:spPr/>
      <dgm:t>
        <a:bodyPr/>
        <a:lstStyle/>
        <a:p>
          <a:endParaRPr lang="en-US"/>
        </a:p>
      </dgm:t>
    </dgm:pt>
    <dgm:pt modelId="{3D813772-C9A5-419E-918F-23F515BCEA9E}">
      <dgm:prSet phldrT="[Text]" custT="1"/>
      <dgm:spPr/>
      <dgm:t>
        <a:bodyPr/>
        <a:lstStyle/>
        <a:p>
          <a:r>
            <a:rPr lang="id-ID" sz="1600" dirty="0" smtClean="0"/>
            <a:t>Sumber Belajar</a:t>
          </a:r>
          <a:endParaRPr lang="en-US" sz="1600" dirty="0"/>
        </a:p>
      </dgm:t>
    </dgm:pt>
    <dgm:pt modelId="{908B2A3B-0F0D-467F-9A00-75F6F5F28542}" type="parTrans" cxnId="{CFF4B6AA-9D86-47A8-8AAB-94DDD275294E}">
      <dgm:prSet/>
      <dgm:spPr/>
      <dgm:t>
        <a:bodyPr/>
        <a:lstStyle/>
        <a:p>
          <a:endParaRPr lang="en-US"/>
        </a:p>
      </dgm:t>
    </dgm:pt>
    <dgm:pt modelId="{BA8747A9-BE93-403F-9435-893AC6603D21}" type="sibTrans" cxnId="{CFF4B6AA-9D86-47A8-8AAB-94DDD275294E}">
      <dgm:prSet/>
      <dgm:spPr/>
      <dgm:t>
        <a:bodyPr/>
        <a:lstStyle/>
        <a:p>
          <a:endParaRPr lang="en-US"/>
        </a:p>
      </dgm:t>
    </dgm:pt>
    <dgm:pt modelId="{752C5553-5C76-4683-B224-EF105CC248C1}">
      <dgm:prSet phldrT="[Text]" custT="1"/>
      <dgm:spPr/>
      <dgm:t>
        <a:bodyPr/>
        <a:lstStyle/>
        <a:p>
          <a:r>
            <a:rPr lang="id-ID" sz="1200" dirty="0" smtClean="0"/>
            <a:t>Penggunaan sumber belajar dari media cetak (buku), menggunakan kitab-kitab percetakan luar seperti Al-hidayah, Beirut, dan juga thoha putra, atau lokal yang dibuat oleh PP Lirboyo. Sumber belajar lainnya,  adalah video-video yang berkaitan dengan pembelajaran yang ditayangkan melalui in focus. Sumber Pembelajaran lainnya, adalah berupa pengiriman santri ke barbagai daerah di bulan ramadlan atau disebut dengan ramadlan safari dengn tujuan supaya terbiasa dalam berdakwah. </a:t>
          </a:r>
          <a:endParaRPr lang="en-US" sz="1200" dirty="0"/>
        </a:p>
      </dgm:t>
    </dgm:pt>
    <dgm:pt modelId="{40DADE67-5982-46DD-8FE6-BD127F38C031}" type="parTrans" cxnId="{BCA40694-D978-473D-8D9A-8B649B2C7868}">
      <dgm:prSet/>
      <dgm:spPr/>
      <dgm:t>
        <a:bodyPr/>
        <a:lstStyle/>
        <a:p>
          <a:endParaRPr lang="en-US"/>
        </a:p>
      </dgm:t>
    </dgm:pt>
    <dgm:pt modelId="{86044FA6-0BCD-46A2-887E-39EA60E951D5}" type="sibTrans" cxnId="{BCA40694-D978-473D-8D9A-8B649B2C7868}">
      <dgm:prSet/>
      <dgm:spPr/>
      <dgm:t>
        <a:bodyPr/>
        <a:lstStyle/>
        <a:p>
          <a:endParaRPr lang="en-US"/>
        </a:p>
      </dgm:t>
    </dgm:pt>
    <dgm:pt modelId="{C8DA55F8-74D2-4B73-B169-9B94E5CB45B4}">
      <dgm:prSet phldrT="[Text]" phldr="1"/>
      <dgm:spPr/>
      <dgm:t>
        <a:bodyPr/>
        <a:lstStyle/>
        <a:p>
          <a:endParaRPr lang="en-US" sz="1100" dirty="0"/>
        </a:p>
      </dgm:t>
    </dgm:pt>
    <dgm:pt modelId="{75D49561-1D8E-4B1C-98AE-B6E76FF00606}" type="parTrans" cxnId="{A29C459C-35C7-4882-934B-01B114BD57DD}">
      <dgm:prSet/>
      <dgm:spPr/>
      <dgm:t>
        <a:bodyPr/>
        <a:lstStyle/>
        <a:p>
          <a:endParaRPr lang="en-US"/>
        </a:p>
      </dgm:t>
    </dgm:pt>
    <dgm:pt modelId="{92095141-0A32-4CAD-BFDB-F3DB5161AF54}" type="sibTrans" cxnId="{A29C459C-35C7-4882-934B-01B114BD57DD}">
      <dgm:prSet/>
      <dgm:spPr/>
      <dgm:t>
        <a:bodyPr/>
        <a:lstStyle/>
        <a:p>
          <a:endParaRPr lang="en-US"/>
        </a:p>
      </dgm:t>
    </dgm:pt>
    <dgm:pt modelId="{1BE8D3EB-E5CE-494A-8563-6371278781DD}" type="pres">
      <dgm:prSet presAssocID="{3EE8B8DD-66AE-4F8D-BE9F-AD97E5A1E5F7}" presName="linearFlow" presStyleCnt="0">
        <dgm:presLayoutVars>
          <dgm:dir/>
          <dgm:animLvl val="lvl"/>
          <dgm:resizeHandles/>
        </dgm:presLayoutVars>
      </dgm:prSet>
      <dgm:spPr/>
      <dgm:t>
        <a:bodyPr/>
        <a:lstStyle/>
        <a:p>
          <a:endParaRPr lang="id-ID"/>
        </a:p>
      </dgm:t>
    </dgm:pt>
    <dgm:pt modelId="{D9D5F687-B851-4F1C-9AA1-A8E820BF1DD2}" type="pres">
      <dgm:prSet presAssocID="{827AA91D-F451-43B6-B175-79F60986C33B}" presName="compositeNode" presStyleCnt="0">
        <dgm:presLayoutVars>
          <dgm:bulletEnabled val="1"/>
        </dgm:presLayoutVars>
      </dgm:prSet>
      <dgm:spPr/>
    </dgm:pt>
    <dgm:pt modelId="{D635ACDE-CBE0-4AA9-9651-DED0FDEE80F8}" type="pres">
      <dgm:prSet presAssocID="{827AA91D-F451-43B6-B175-79F60986C33B}" presName="image" presStyleLbl="fgImgPlace1" presStyleIdx="0" presStyleCnt="3"/>
      <dgm:spPr/>
    </dgm:pt>
    <dgm:pt modelId="{8C071666-0262-45DC-AA5B-448C1BECEE2F}" type="pres">
      <dgm:prSet presAssocID="{827AA91D-F451-43B6-B175-79F60986C33B}" presName="childNode" presStyleLbl="node1" presStyleIdx="0" presStyleCnt="3">
        <dgm:presLayoutVars>
          <dgm:bulletEnabled val="1"/>
        </dgm:presLayoutVars>
      </dgm:prSet>
      <dgm:spPr/>
      <dgm:t>
        <a:bodyPr/>
        <a:lstStyle/>
        <a:p>
          <a:endParaRPr lang="id-ID"/>
        </a:p>
      </dgm:t>
    </dgm:pt>
    <dgm:pt modelId="{F7448D17-B2DE-48BA-B6A1-B117C54F9F24}" type="pres">
      <dgm:prSet presAssocID="{827AA91D-F451-43B6-B175-79F60986C33B}" presName="parentNode" presStyleLbl="revTx" presStyleIdx="0" presStyleCnt="3">
        <dgm:presLayoutVars>
          <dgm:chMax val="0"/>
          <dgm:bulletEnabled val="1"/>
        </dgm:presLayoutVars>
      </dgm:prSet>
      <dgm:spPr/>
      <dgm:t>
        <a:bodyPr/>
        <a:lstStyle/>
        <a:p>
          <a:endParaRPr lang="id-ID"/>
        </a:p>
      </dgm:t>
    </dgm:pt>
    <dgm:pt modelId="{55606F68-B12D-46D7-878C-5FB7864C7DDD}" type="pres">
      <dgm:prSet presAssocID="{BFEF82D7-F45F-4049-BDBC-DE076BA66F49}" presName="sibTrans" presStyleCnt="0"/>
      <dgm:spPr/>
    </dgm:pt>
    <dgm:pt modelId="{C771F60D-9C1C-4C9B-90EF-8E8F45DD465F}" type="pres">
      <dgm:prSet presAssocID="{96F26532-3950-4556-B0C9-A2E9BCE6DB4F}" presName="compositeNode" presStyleCnt="0">
        <dgm:presLayoutVars>
          <dgm:bulletEnabled val="1"/>
        </dgm:presLayoutVars>
      </dgm:prSet>
      <dgm:spPr/>
    </dgm:pt>
    <dgm:pt modelId="{19A881AE-10C0-494D-9B27-8FE3269A6FE7}" type="pres">
      <dgm:prSet presAssocID="{96F26532-3950-4556-B0C9-A2E9BCE6DB4F}" presName="image" presStyleLbl="fgImgPlace1" presStyleIdx="1" presStyleCnt="3"/>
      <dgm:spPr/>
    </dgm:pt>
    <dgm:pt modelId="{014DC492-3CCB-4075-ABA5-1B66B3166A95}" type="pres">
      <dgm:prSet presAssocID="{96F26532-3950-4556-B0C9-A2E9BCE6DB4F}" presName="childNode" presStyleLbl="node1" presStyleIdx="1" presStyleCnt="3">
        <dgm:presLayoutVars>
          <dgm:bulletEnabled val="1"/>
        </dgm:presLayoutVars>
      </dgm:prSet>
      <dgm:spPr/>
      <dgm:t>
        <a:bodyPr/>
        <a:lstStyle/>
        <a:p>
          <a:endParaRPr lang="id-ID"/>
        </a:p>
      </dgm:t>
    </dgm:pt>
    <dgm:pt modelId="{2B1CC47F-E995-4F1E-BEDB-1581C2007D8E}" type="pres">
      <dgm:prSet presAssocID="{96F26532-3950-4556-B0C9-A2E9BCE6DB4F}" presName="parentNode" presStyleLbl="revTx" presStyleIdx="1" presStyleCnt="3">
        <dgm:presLayoutVars>
          <dgm:chMax val="0"/>
          <dgm:bulletEnabled val="1"/>
        </dgm:presLayoutVars>
      </dgm:prSet>
      <dgm:spPr/>
      <dgm:t>
        <a:bodyPr/>
        <a:lstStyle/>
        <a:p>
          <a:endParaRPr lang="id-ID"/>
        </a:p>
      </dgm:t>
    </dgm:pt>
    <dgm:pt modelId="{B46F3F59-AD94-4B1F-8746-657CDD46993A}" type="pres">
      <dgm:prSet presAssocID="{4823DABB-99C2-4C67-A790-9F39D8E625F8}" presName="sibTrans" presStyleCnt="0"/>
      <dgm:spPr/>
    </dgm:pt>
    <dgm:pt modelId="{91ACD87A-47E6-4973-AB9A-4B7286B1D677}" type="pres">
      <dgm:prSet presAssocID="{3D813772-C9A5-419E-918F-23F515BCEA9E}" presName="compositeNode" presStyleCnt="0">
        <dgm:presLayoutVars>
          <dgm:bulletEnabled val="1"/>
        </dgm:presLayoutVars>
      </dgm:prSet>
      <dgm:spPr/>
    </dgm:pt>
    <dgm:pt modelId="{C706DEBD-D11D-41F7-82DC-286A9589BED8}" type="pres">
      <dgm:prSet presAssocID="{3D813772-C9A5-419E-918F-23F515BCEA9E}" presName="image" presStyleLbl="fgImgPlace1" presStyleIdx="2" presStyleCnt="3"/>
      <dgm:spPr/>
    </dgm:pt>
    <dgm:pt modelId="{3239ECB6-1384-49BD-928E-61A8F70761F4}" type="pres">
      <dgm:prSet presAssocID="{3D813772-C9A5-419E-918F-23F515BCEA9E}" presName="childNode" presStyleLbl="node1" presStyleIdx="2" presStyleCnt="3" custScaleY="115562">
        <dgm:presLayoutVars>
          <dgm:bulletEnabled val="1"/>
        </dgm:presLayoutVars>
      </dgm:prSet>
      <dgm:spPr/>
      <dgm:t>
        <a:bodyPr/>
        <a:lstStyle/>
        <a:p>
          <a:endParaRPr lang="id-ID"/>
        </a:p>
      </dgm:t>
    </dgm:pt>
    <dgm:pt modelId="{D6D3C17E-F766-4B3D-9756-A55B227CBD7E}" type="pres">
      <dgm:prSet presAssocID="{3D813772-C9A5-419E-918F-23F515BCEA9E}" presName="parentNode" presStyleLbl="revTx" presStyleIdx="2" presStyleCnt="3">
        <dgm:presLayoutVars>
          <dgm:chMax val="0"/>
          <dgm:bulletEnabled val="1"/>
        </dgm:presLayoutVars>
      </dgm:prSet>
      <dgm:spPr/>
      <dgm:t>
        <a:bodyPr/>
        <a:lstStyle/>
        <a:p>
          <a:endParaRPr lang="id-ID"/>
        </a:p>
      </dgm:t>
    </dgm:pt>
  </dgm:ptLst>
  <dgm:cxnLst>
    <dgm:cxn modelId="{AFBDBFD1-B95F-442A-8F37-6D9CEC661C27}" type="presOf" srcId="{C8DA55F8-74D2-4B73-B169-9B94E5CB45B4}" destId="{3239ECB6-1384-49BD-928E-61A8F70761F4}" srcOrd="0" destOrd="1" presId="urn:microsoft.com/office/officeart/2005/8/layout/hList2"/>
    <dgm:cxn modelId="{8D106E7E-E24C-45F5-819D-3CB394AA857C}" type="presOf" srcId="{E071BCC8-E249-4204-A7D0-CA944F935C5B}" destId="{014DC492-3CCB-4075-ABA5-1B66B3166A95}" srcOrd="0" destOrd="0" presId="urn:microsoft.com/office/officeart/2005/8/layout/hList2"/>
    <dgm:cxn modelId="{EC693E04-1382-48AB-B9D5-2EE07834FE19}" type="presOf" srcId="{96F26532-3950-4556-B0C9-A2E9BCE6DB4F}" destId="{2B1CC47F-E995-4F1E-BEDB-1581C2007D8E}" srcOrd="0" destOrd="0" presId="urn:microsoft.com/office/officeart/2005/8/layout/hList2"/>
    <dgm:cxn modelId="{98C9B636-306D-439B-BE0D-D99BDB16670F}" type="presOf" srcId="{41DCE621-5DFD-4255-A196-7678742374ED}" destId="{8C071666-0262-45DC-AA5B-448C1BECEE2F}" srcOrd="0" destOrd="0" presId="urn:microsoft.com/office/officeart/2005/8/layout/hList2"/>
    <dgm:cxn modelId="{9CE1481D-0A73-4830-B299-53403513606A}" type="presOf" srcId="{3D813772-C9A5-419E-918F-23F515BCEA9E}" destId="{D6D3C17E-F766-4B3D-9756-A55B227CBD7E}" srcOrd="0" destOrd="0" presId="urn:microsoft.com/office/officeart/2005/8/layout/hList2"/>
    <dgm:cxn modelId="{5470D3E2-D180-409B-99C3-136D6ABDEDA5}" type="presOf" srcId="{CD4E9BBC-0904-4D76-ABC7-BA2031976826}" destId="{014DC492-3CCB-4075-ABA5-1B66B3166A95}" srcOrd="0" destOrd="1" presId="urn:microsoft.com/office/officeart/2005/8/layout/hList2"/>
    <dgm:cxn modelId="{572A6FCE-3038-4B19-A839-CF1D62358BCD}" type="presOf" srcId="{752C5553-5C76-4683-B224-EF105CC248C1}" destId="{3239ECB6-1384-49BD-928E-61A8F70761F4}" srcOrd="0" destOrd="0" presId="urn:microsoft.com/office/officeart/2005/8/layout/hList2"/>
    <dgm:cxn modelId="{BCA40694-D978-473D-8D9A-8B649B2C7868}" srcId="{3D813772-C9A5-419E-918F-23F515BCEA9E}" destId="{752C5553-5C76-4683-B224-EF105CC248C1}" srcOrd="0" destOrd="0" parTransId="{40DADE67-5982-46DD-8FE6-BD127F38C031}" sibTransId="{86044FA6-0BCD-46A2-887E-39EA60E951D5}"/>
    <dgm:cxn modelId="{31957405-39F0-4C12-BC77-D19B1C6AA244}" srcId="{3EE8B8DD-66AE-4F8D-BE9F-AD97E5A1E5F7}" destId="{827AA91D-F451-43B6-B175-79F60986C33B}" srcOrd="0" destOrd="0" parTransId="{5EE4C236-34F0-4F45-A201-3792E31728AF}" sibTransId="{BFEF82D7-F45F-4049-BDBC-DE076BA66F49}"/>
    <dgm:cxn modelId="{7AEA5BD0-67C5-44F8-A27A-6B409BF5F1BC}" type="presOf" srcId="{827AA91D-F451-43B6-B175-79F60986C33B}" destId="{F7448D17-B2DE-48BA-B6A1-B117C54F9F24}" srcOrd="0" destOrd="0" presId="urn:microsoft.com/office/officeart/2005/8/layout/hList2"/>
    <dgm:cxn modelId="{CFF4B6AA-9D86-47A8-8AAB-94DDD275294E}" srcId="{3EE8B8DD-66AE-4F8D-BE9F-AD97E5A1E5F7}" destId="{3D813772-C9A5-419E-918F-23F515BCEA9E}" srcOrd="2" destOrd="0" parTransId="{908B2A3B-0F0D-467F-9A00-75F6F5F28542}" sibTransId="{BA8747A9-BE93-403F-9435-893AC6603D21}"/>
    <dgm:cxn modelId="{1F77E026-517F-4FDE-8EBD-A530D5077C1A}" srcId="{96F26532-3950-4556-B0C9-A2E9BCE6DB4F}" destId="{E071BCC8-E249-4204-A7D0-CA944F935C5B}" srcOrd="0" destOrd="0" parTransId="{5F844756-4E0E-4EE6-B1CB-0BACD0B67912}" sibTransId="{2D57B400-2DCC-4D53-B7DA-0EF710316FEA}"/>
    <dgm:cxn modelId="{A29C459C-35C7-4882-934B-01B114BD57DD}" srcId="{3D813772-C9A5-419E-918F-23F515BCEA9E}" destId="{C8DA55F8-74D2-4B73-B169-9B94E5CB45B4}" srcOrd="1" destOrd="0" parTransId="{75D49561-1D8E-4B1C-98AE-B6E76FF00606}" sibTransId="{92095141-0A32-4CAD-BFDB-F3DB5161AF54}"/>
    <dgm:cxn modelId="{9EAF3261-C0CF-426E-AA13-AE6C7E14E18D}" srcId="{96F26532-3950-4556-B0C9-A2E9BCE6DB4F}" destId="{CD4E9BBC-0904-4D76-ABC7-BA2031976826}" srcOrd="1" destOrd="0" parTransId="{AD2A2AC3-439D-4786-B396-2ED24EC70D53}" sibTransId="{EB0B2589-2782-453D-8B3B-F4755698E131}"/>
    <dgm:cxn modelId="{C15C5939-7A89-42EF-AEC6-9F3A6080363F}" srcId="{3EE8B8DD-66AE-4F8D-BE9F-AD97E5A1E5F7}" destId="{96F26532-3950-4556-B0C9-A2E9BCE6DB4F}" srcOrd="1" destOrd="0" parTransId="{E300E8A9-F771-43C8-A82D-C07B4E9EC613}" sibTransId="{4823DABB-99C2-4C67-A790-9F39D8E625F8}"/>
    <dgm:cxn modelId="{A1DD30C0-F96B-4FEC-A49E-EC8ECD303DE4}" type="presOf" srcId="{3EE8B8DD-66AE-4F8D-BE9F-AD97E5A1E5F7}" destId="{1BE8D3EB-E5CE-494A-8563-6371278781DD}" srcOrd="0" destOrd="0" presId="urn:microsoft.com/office/officeart/2005/8/layout/hList2"/>
    <dgm:cxn modelId="{43603FE7-566F-491D-B74A-B1E5B5832EA5}" srcId="{827AA91D-F451-43B6-B175-79F60986C33B}" destId="{41DCE621-5DFD-4255-A196-7678742374ED}" srcOrd="0" destOrd="0" parTransId="{DFEE8F71-EAB5-4046-BC4C-F0EBBDD71226}" sibTransId="{5F607206-F0AC-4F00-B84E-81B3543BBBEB}"/>
    <dgm:cxn modelId="{332B7495-55DE-4CAB-AA26-A66A0C16D0A0}" type="presParOf" srcId="{1BE8D3EB-E5CE-494A-8563-6371278781DD}" destId="{D9D5F687-B851-4F1C-9AA1-A8E820BF1DD2}" srcOrd="0" destOrd="0" presId="urn:microsoft.com/office/officeart/2005/8/layout/hList2"/>
    <dgm:cxn modelId="{12784E69-5F96-496C-AE47-9168F9E964D3}" type="presParOf" srcId="{D9D5F687-B851-4F1C-9AA1-A8E820BF1DD2}" destId="{D635ACDE-CBE0-4AA9-9651-DED0FDEE80F8}" srcOrd="0" destOrd="0" presId="urn:microsoft.com/office/officeart/2005/8/layout/hList2"/>
    <dgm:cxn modelId="{7EE511E6-6422-4336-89EC-44DB5FE08B97}" type="presParOf" srcId="{D9D5F687-B851-4F1C-9AA1-A8E820BF1DD2}" destId="{8C071666-0262-45DC-AA5B-448C1BECEE2F}" srcOrd="1" destOrd="0" presId="urn:microsoft.com/office/officeart/2005/8/layout/hList2"/>
    <dgm:cxn modelId="{FB58E9A2-5023-402F-AB03-1A7714C2A63F}" type="presParOf" srcId="{D9D5F687-B851-4F1C-9AA1-A8E820BF1DD2}" destId="{F7448D17-B2DE-48BA-B6A1-B117C54F9F24}" srcOrd="2" destOrd="0" presId="urn:microsoft.com/office/officeart/2005/8/layout/hList2"/>
    <dgm:cxn modelId="{81560B0D-EFCB-4D63-9697-9D9A7F6E023A}" type="presParOf" srcId="{1BE8D3EB-E5CE-494A-8563-6371278781DD}" destId="{55606F68-B12D-46D7-878C-5FB7864C7DDD}" srcOrd="1" destOrd="0" presId="urn:microsoft.com/office/officeart/2005/8/layout/hList2"/>
    <dgm:cxn modelId="{DC938D82-74B8-43C7-8CAF-78E7B4C1C6AC}" type="presParOf" srcId="{1BE8D3EB-E5CE-494A-8563-6371278781DD}" destId="{C771F60D-9C1C-4C9B-90EF-8E8F45DD465F}" srcOrd="2" destOrd="0" presId="urn:microsoft.com/office/officeart/2005/8/layout/hList2"/>
    <dgm:cxn modelId="{FEE3B50A-D911-49B0-9EC7-260750C397D0}" type="presParOf" srcId="{C771F60D-9C1C-4C9B-90EF-8E8F45DD465F}" destId="{19A881AE-10C0-494D-9B27-8FE3269A6FE7}" srcOrd="0" destOrd="0" presId="urn:microsoft.com/office/officeart/2005/8/layout/hList2"/>
    <dgm:cxn modelId="{190B977B-46E6-41E3-AD43-9551375E81A8}" type="presParOf" srcId="{C771F60D-9C1C-4C9B-90EF-8E8F45DD465F}" destId="{014DC492-3CCB-4075-ABA5-1B66B3166A95}" srcOrd="1" destOrd="0" presId="urn:microsoft.com/office/officeart/2005/8/layout/hList2"/>
    <dgm:cxn modelId="{D6C91950-6D90-4A69-9A67-3A7CA84C3B6D}" type="presParOf" srcId="{C771F60D-9C1C-4C9B-90EF-8E8F45DD465F}" destId="{2B1CC47F-E995-4F1E-BEDB-1581C2007D8E}" srcOrd="2" destOrd="0" presId="urn:microsoft.com/office/officeart/2005/8/layout/hList2"/>
    <dgm:cxn modelId="{97511CF1-936E-4E7C-921F-0D57F6C36D1F}" type="presParOf" srcId="{1BE8D3EB-E5CE-494A-8563-6371278781DD}" destId="{B46F3F59-AD94-4B1F-8746-657CDD46993A}" srcOrd="3" destOrd="0" presId="urn:microsoft.com/office/officeart/2005/8/layout/hList2"/>
    <dgm:cxn modelId="{2F2A9F49-6500-4C82-883C-E9B86F25D3EF}" type="presParOf" srcId="{1BE8D3EB-E5CE-494A-8563-6371278781DD}" destId="{91ACD87A-47E6-4973-AB9A-4B7286B1D677}" srcOrd="4" destOrd="0" presId="urn:microsoft.com/office/officeart/2005/8/layout/hList2"/>
    <dgm:cxn modelId="{C8F2F6E9-AF99-4516-B134-0D92A5CCC285}" type="presParOf" srcId="{91ACD87A-47E6-4973-AB9A-4B7286B1D677}" destId="{C706DEBD-D11D-41F7-82DC-286A9589BED8}" srcOrd="0" destOrd="0" presId="urn:microsoft.com/office/officeart/2005/8/layout/hList2"/>
    <dgm:cxn modelId="{B6677B9B-2242-466A-BCA2-F0AEB72B50D7}" type="presParOf" srcId="{91ACD87A-47E6-4973-AB9A-4B7286B1D677}" destId="{3239ECB6-1384-49BD-928E-61A8F70761F4}" srcOrd="1" destOrd="0" presId="urn:microsoft.com/office/officeart/2005/8/layout/hList2"/>
    <dgm:cxn modelId="{A145D4E4-A726-440A-ADA5-0DF19A94CCF8}" type="presParOf" srcId="{91ACD87A-47E6-4973-AB9A-4B7286B1D677}" destId="{D6D3C17E-F766-4B3D-9756-A55B227CBD7E}"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B12EBD-5F69-4C90-9271-5486D411AE75}" type="doc">
      <dgm:prSet loTypeId="urn:microsoft.com/office/officeart/2005/8/layout/hList7" loCatId="list" qsTypeId="urn:microsoft.com/office/officeart/2005/8/quickstyle/simple1" qsCatId="simple" csTypeId="urn:microsoft.com/office/officeart/2005/8/colors/accent1_2" csCatId="accent1" phldr="1"/>
      <dgm:spPr/>
    </dgm:pt>
    <dgm:pt modelId="{1753BAA5-816A-4098-8A6B-64A7D797C9B6}">
      <dgm:prSet phldrT="[Text]"/>
      <dgm:spPr/>
      <dgm:t>
        <a:bodyPr/>
        <a:lstStyle/>
        <a:p>
          <a:r>
            <a:rPr lang="id-ID" dirty="0" smtClean="0"/>
            <a:t>MUSGAB (Musyawaroh Gabungan)</a:t>
          </a:r>
          <a:endParaRPr lang="en-US" dirty="0"/>
        </a:p>
      </dgm:t>
    </dgm:pt>
    <dgm:pt modelId="{7AFF85C3-DD58-424D-A93F-9C278BAAEEB4}" type="parTrans" cxnId="{671ECDB9-4C33-47CF-8AAA-1EB02DAC7F0B}">
      <dgm:prSet/>
      <dgm:spPr/>
      <dgm:t>
        <a:bodyPr/>
        <a:lstStyle/>
        <a:p>
          <a:endParaRPr lang="en-US"/>
        </a:p>
      </dgm:t>
    </dgm:pt>
    <dgm:pt modelId="{FF58367B-73C7-460C-9F87-6C090DB2BD95}" type="sibTrans" cxnId="{671ECDB9-4C33-47CF-8AAA-1EB02DAC7F0B}">
      <dgm:prSet/>
      <dgm:spPr/>
      <dgm:t>
        <a:bodyPr/>
        <a:lstStyle/>
        <a:p>
          <a:endParaRPr lang="en-US"/>
        </a:p>
      </dgm:t>
    </dgm:pt>
    <dgm:pt modelId="{2809E597-9728-4D6D-8344-1F4F04DDF26A}">
      <dgm:prSet phldrT="[Text]"/>
      <dgm:spPr/>
      <dgm:t>
        <a:bodyPr/>
        <a:lstStyle/>
        <a:p>
          <a:r>
            <a:rPr lang="id-ID" dirty="0" smtClean="0"/>
            <a:t>Koordinator LBM</a:t>
          </a:r>
          <a:endParaRPr lang="en-US" dirty="0"/>
        </a:p>
      </dgm:t>
    </dgm:pt>
    <dgm:pt modelId="{AA5DB40F-B328-4B1D-9A46-5CAAEA6C6404}" type="parTrans" cxnId="{98C5BF33-624F-4ABD-8E99-DD47A0F9FEF4}">
      <dgm:prSet/>
      <dgm:spPr/>
      <dgm:t>
        <a:bodyPr/>
        <a:lstStyle/>
        <a:p>
          <a:endParaRPr lang="en-US"/>
        </a:p>
      </dgm:t>
    </dgm:pt>
    <dgm:pt modelId="{3256EB69-C18E-4850-9619-4FC02F54D1BC}" type="sibTrans" cxnId="{98C5BF33-624F-4ABD-8E99-DD47A0F9FEF4}">
      <dgm:prSet/>
      <dgm:spPr/>
      <dgm:t>
        <a:bodyPr/>
        <a:lstStyle/>
        <a:p>
          <a:endParaRPr lang="en-US"/>
        </a:p>
      </dgm:t>
    </dgm:pt>
    <dgm:pt modelId="{218A08B4-4872-4C87-BAB5-11AAC9E1C92C}">
      <dgm:prSet phldrT="[Text]"/>
      <dgm:spPr/>
      <dgm:t>
        <a:bodyPr/>
        <a:lstStyle/>
        <a:p>
          <a:r>
            <a:rPr lang="id-ID" dirty="0" smtClean="0"/>
            <a:t>MUSKUB (Musyawaroh Kubro)</a:t>
          </a:r>
          <a:endParaRPr lang="en-US" dirty="0"/>
        </a:p>
      </dgm:t>
    </dgm:pt>
    <dgm:pt modelId="{C37F4338-310C-4183-BB36-E70FFBC69E75}" type="parTrans" cxnId="{28AFB53C-2746-491A-962D-800622BF84DD}">
      <dgm:prSet/>
      <dgm:spPr/>
      <dgm:t>
        <a:bodyPr/>
        <a:lstStyle/>
        <a:p>
          <a:endParaRPr lang="en-US"/>
        </a:p>
      </dgm:t>
    </dgm:pt>
    <dgm:pt modelId="{B0BC1B5B-047C-44EF-99FD-C3DA1C9BF2F9}" type="sibTrans" cxnId="{28AFB53C-2746-491A-962D-800622BF84DD}">
      <dgm:prSet/>
      <dgm:spPr/>
      <dgm:t>
        <a:bodyPr/>
        <a:lstStyle/>
        <a:p>
          <a:endParaRPr lang="en-US"/>
        </a:p>
      </dgm:t>
    </dgm:pt>
    <dgm:pt modelId="{9DD2E3EB-932E-43E6-A4EB-8173BCA84C74}" type="pres">
      <dgm:prSet presAssocID="{EFB12EBD-5F69-4C90-9271-5486D411AE75}" presName="Name0" presStyleCnt="0">
        <dgm:presLayoutVars>
          <dgm:dir/>
          <dgm:resizeHandles val="exact"/>
        </dgm:presLayoutVars>
      </dgm:prSet>
      <dgm:spPr/>
    </dgm:pt>
    <dgm:pt modelId="{49DA6D92-6924-413F-B6E8-950CF03368DB}" type="pres">
      <dgm:prSet presAssocID="{EFB12EBD-5F69-4C90-9271-5486D411AE75}" presName="fgShape" presStyleLbl="fgShp" presStyleIdx="0" presStyleCnt="1"/>
      <dgm:spPr/>
    </dgm:pt>
    <dgm:pt modelId="{3C22E3F3-50FB-4D61-8213-4784993A28E2}" type="pres">
      <dgm:prSet presAssocID="{EFB12EBD-5F69-4C90-9271-5486D411AE75}" presName="linComp" presStyleCnt="0"/>
      <dgm:spPr/>
    </dgm:pt>
    <dgm:pt modelId="{636ECBD6-BF08-4D1C-80C6-54741B76A305}" type="pres">
      <dgm:prSet presAssocID="{1753BAA5-816A-4098-8A6B-64A7D797C9B6}" presName="compNode" presStyleCnt="0"/>
      <dgm:spPr/>
    </dgm:pt>
    <dgm:pt modelId="{5CB8BFD4-9E45-4BDD-BF66-29AF4B0DF100}" type="pres">
      <dgm:prSet presAssocID="{1753BAA5-816A-4098-8A6B-64A7D797C9B6}" presName="bkgdShape" presStyleLbl="node1" presStyleIdx="0" presStyleCnt="3"/>
      <dgm:spPr/>
      <dgm:t>
        <a:bodyPr/>
        <a:lstStyle/>
        <a:p>
          <a:endParaRPr lang="id-ID"/>
        </a:p>
      </dgm:t>
    </dgm:pt>
    <dgm:pt modelId="{155E3626-E6A2-4BA2-AC37-0D8EE4CDA6B3}" type="pres">
      <dgm:prSet presAssocID="{1753BAA5-816A-4098-8A6B-64A7D797C9B6}" presName="nodeTx" presStyleLbl="node1" presStyleIdx="0" presStyleCnt="3">
        <dgm:presLayoutVars>
          <dgm:bulletEnabled val="1"/>
        </dgm:presLayoutVars>
      </dgm:prSet>
      <dgm:spPr/>
      <dgm:t>
        <a:bodyPr/>
        <a:lstStyle/>
        <a:p>
          <a:endParaRPr lang="id-ID"/>
        </a:p>
      </dgm:t>
    </dgm:pt>
    <dgm:pt modelId="{7CF885FF-DA1E-4630-A2ED-15A9A10E169B}" type="pres">
      <dgm:prSet presAssocID="{1753BAA5-816A-4098-8A6B-64A7D797C9B6}" presName="invisiNode" presStyleLbl="node1" presStyleIdx="0" presStyleCnt="3"/>
      <dgm:spPr/>
    </dgm:pt>
    <dgm:pt modelId="{C41E931B-9369-4B54-A031-4012FA6DA560}" type="pres">
      <dgm:prSet presAssocID="{1753BAA5-816A-4098-8A6B-64A7D797C9B6}" presName="imagNode" presStyleLbl="fgImgPlace1" presStyleIdx="0" presStyleCnt="3"/>
      <dgm:spPr/>
    </dgm:pt>
    <dgm:pt modelId="{8C6C8ECC-7CE0-4B50-B766-D0C413E13BF0}" type="pres">
      <dgm:prSet presAssocID="{FF58367B-73C7-460C-9F87-6C090DB2BD95}" presName="sibTrans" presStyleLbl="sibTrans2D1" presStyleIdx="0" presStyleCnt="0"/>
      <dgm:spPr/>
      <dgm:t>
        <a:bodyPr/>
        <a:lstStyle/>
        <a:p>
          <a:endParaRPr lang="id-ID"/>
        </a:p>
      </dgm:t>
    </dgm:pt>
    <dgm:pt modelId="{F3E9911B-E945-41BB-8869-C093A6FFC869}" type="pres">
      <dgm:prSet presAssocID="{2809E597-9728-4D6D-8344-1F4F04DDF26A}" presName="compNode" presStyleCnt="0"/>
      <dgm:spPr/>
    </dgm:pt>
    <dgm:pt modelId="{4BCAA209-4B96-45AE-955F-172F618AC880}" type="pres">
      <dgm:prSet presAssocID="{2809E597-9728-4D6D-8344-1F4F04DDF26A}" presName="bkgdShape" presStyleLbl="node1" presStyleIdx="1" presStyleCnt="3"/>
      <dgm:spPr/>
      <dgm:t>
        <a:bodyPr/>
        <a:lstStyle/>
        <a:p>
          <a:endParaRPr lang="id-ID"/>
        </a:p>
      </dgm:t>
    </dgm:pt>
    <dgm:pt modelId="{F06B5337-B1F1-4851-8F18-04A9280BDBF7}" type="pres">
      <dgm:prSet presAssocID="{2809E597-9728-4D6D-8344-1F4F04DDF26A}" presName="nodeTx" presStyleLbl="node1" presStyleIdx="1" presStyleCnt="3">
        <dgm:presLayoutVars>
          <dgm:bulletEnabled val="1"/>
        </dgm:presLayoutVars>
      </dgm:prSet>
      <dgm:spPr/>
      <dgm:t>
        <a:bodyPr/>
        <a:lstStyle/>
        <a:p>
          <a:endParaRPr lang="id-ID"/>
        </a:p>
      </dgm:t>
    </dgm:pt>
    <dgm:pt modelId="{1903FFFD-CEA6-4C56-B731-CC2D736D0CCD}" type="pres">
      <dgm:prSet presAssocID="{2809E597-9728-4D6D-8344-1F4F04DDF26A}" presName="invisiNode" presStyleLbl="node1" presStyleIdx="1" presStyleCnt="3"/>
      <dgm:spPr/>
    </dgm:pt>
    <dgm:pt modelId="{5F536D2F-4657-4F24-BE74-24A1EE516BFF}" type="pres">
      <dgm:prSet presAssocID="{2809E597-9728-4D6D-8344-1F4F04DDF26A}" presName="imagNode" presStyleLbl="fgImgPlace1" presStyleIdx="1" presStyleCnt="3"/>
      <dgm:spPr/>
    </dgm:pt>
    <dgm:pt modelId="{804A728A-8124-468A-8CD9-3194FED626C4}" type="pres">
      <dgm:prSet presAssocID="{3256EB69-C18E-4850-9619-4FC02F54D1BC}" presName="sibTrans" presStyleLbl="sibTrans2D1" presStyleIdx="0" presStyleCnt="0"/>
      <dgm:spPr/>
      <dgm:t>
        <a:bodyPr/>
        <a:lstStyle/>
        <a:p>
          <a:endParaRPr lang="id-ID"/>
        </a:p>
      </dgm:t>
    </dgm:pt>
    <dgm:pt modelId="{96A7354D-570A-4904-A8DF-19068A2C7A18}" type="pres">
      <dgm:prSet presAssocID="{218A08B4-4872-4C87-BAB5-11AAC9E1C92C}" presName="compNode" presStyleCnt="0"/>
      <dgm:spPr/>
    </dgm:pt>
    <dgm:pt modelId="{AA9A24C9-ECBF-4C83-8865-E3F219E31ED9}" type="pres">
      <dgm:prSet presAssocID="{218A08B4-4872-4C87-BAB5-11AAC9E1C92C}" presName="bkgdShape" presStyleLbl="node1" presStyleIdx="2" presStyleCnt="3"/>
      <dgm:spPr/>
      <dgm:t>
        <a:bodyPr/>
        <a:lstStyle/>
        <a:p>
          <a:endParaRPr lang="id-ID"/>
        </a:p>
      </dgm:t>
    </dgm:pt>
    <dgm:pt modelId="{9FD278F0-8D03-41D6-8B75-EF2043C74534}" type="pres">
      <dgm:prSet presAssocID="{218A08B4-4872-4C87-BAB5-11AAC9E1C92C}" presName="nodeTx" presStyleLbl="node1" presStyleIdx="2" presStyleCnt="3">
        <dgm:presLayoutVars>
          <dgm:bulletEnabled val="1"/>
        </dgm:presLayoutVars>
      </dgm:prSet>
      <dgm:spPr/>
      <dgm:t>
        <a:bodyPr/>
        <a:lstStyle/>
        <a:p>
          <a:endParaRPr lang="id-ID"/>
        </a:p>
      </dgm:t>
    </dgm:pt>
    <dgm:pt modelId="{A37DEB8C-7511-470E-A776-CA14D1D62D06}" type="pres">
      <dgm:prSet presAssocID="{218A08B4-4872-4C87-BAB5-11AAC9E1C92C}" presName="invisiNode" presStyleLbl="node1" presStyleIdx="2" presStyleCnt="3"/>
      <dgm:spPr/>
    </dgm:pt>
    <dgm:pt modelId="{2C509F07-E2E3-40CC-9CC4-935D0C3D9D85}" type="pres">
      <dgm:prSet presAssocID="{218A08B4-4872-4C87-BAB5-11AAC9E1C92C}" presName="imagNode" presStyleLbl="fgImgPlace1" presStyleIdx="2" presStyleCnt="3"/>
      <dgm:spPr/>
    </dgm:pt>
  </dgm:ptLst>
  <dgm:cxnLst>
    <dgm:cxn modelId="{AE8160D1-B553-41CF-90BE-D5736597E51A}" type="presOf" srcId="{FF58367B-73C7-460C-9F87-6C090DB2BD95}" destId="{8C6C8ECC-7CE0-4B50-B766-D0C413E13BF0}" srcOrd="0" destOrd="0" presId="urn:microsoft.com/office/officeart/2005/8/layout/hList7"/>
    <dgm:cxn modelId="{B2B92DBA-BA6C-410C-9B60-1A2EFD5354BD}" type="presOf" srcId="{EFB12EBD-5F69-4C90-9271-5486D411AE75}" destId="{9DD2E3EB-932E-43E6-A4EB-8173BCA84C74}" srcOrd="0" destOrd="0" presId="urn:microsoft.com/office/officeart/2005/8/layout/hList7"/>
    <dgm:cxn modelId="{98C5BF33-624F-4ABD-8E99-DD47A0F9FEF4}" srcId="{EFB12EBD-5F69-4C90-9271-5486D411AE75}" destId="{2809E597-9728-4D6D-8344-1F4F04DDF26A}" srcOrd="1" destOrd="0" parTransId="{AA5DB40F-B328-4B1D-9A46-5CAAEA6C6404}" sibTransId="{3256EB69-C18E-4850-9619-4FC02F54D1BC}"/>
    <dgm:cxn modelId="{33DDB826-6913-4ACF-B9C1-D5CEED8CEF67}" type="presOf" srcId="{218A08B4-4872-4C87-BAB5-11AAC9E1C92C}" destId="{9FD278F0-8D03-41D6-8B75-EF2043C74534}" srcOrd="1" destOrd="0" presId="urn:microsoft.com/office/officeart/2005/8/layout/hList7"/>
    <dgm:cxn modelId="{671ECDB9-4C33-47CF-8AAA-1EB02DAC7F0B}" srcId="{EFB12EBD-5F69-4C90-9271-5486D411AE75}" destId="{1753BAA5-816A-4098-8A6B-64A7D797C9B6}" srcOrd="0" destOrd="0" parTransId="{7AFF85C3-DD58-424D-A93F-9C278BAAEEB4}" sibTransId="{FF58367B-73C7-460C-9F87-6C090DB2BD95}"/>
    <dgm:cxn modelId="{86D6039E-98EE-47FC-8A8A-FE7F9084123C}" type="presOf" srcId="{2809E597-9728-4D6D-8344-1F4F04DDF26A}" destId="{F06B5337-B1F1-4851-8F18-04A9280BDBF7}" srcOrd="1" destOrd="0" presId="urn:microsoft.com/office/officeart/2005/8/layout/hList7"/>
    <dgm:cxn modelId="{B493265B-E467-49B5-BCB2-198595666B15}" type="presOf" srcId="{1753BAA5-816A-4098-8A6B-64A7D797C9B6}" destId="{155E3626-E6A2-4BA2-AC37-0D8EE4CDA6B3}" srcOrd="1" destOrd="0" presId="urn:microsoft.com/office/officeart/2005/8/layout/hList7"/>
    <dgm:cxn modelId="{31FC56E0-9E1E-4C10-9F03-A848FD90CAFD}" type="presOf" srcId="{3256EB69-C18E-4850-9619-4FC02F54D1BC}" destId="{804A728A-8124-468A-8CD9-3194FED626C4}" srcOrd="0" destOrd="0" presId="urn:microsoft.com/office/officeart/2005/8/layout/hList7"/>
    <dgm:cxn modelId="{FC076DAB-2FEE-45BC-9872-AA957E41D537}" type="presOf" srcId="{1753BAA5-816A-4098-8A6B-64A7D797C9B6}" destId="{5CB8BFD4-9E45-4BDD-BF66-29AF4B0DF100}" srcOrd="0" destOrd="0" presId="urn:microsoft.com/office/officeart/2005/8/layout/hList7"/>
    <dgm:cxn modelId="{CB42D814-7951-491C-8247-8D9198A20C25}" type="presOf" srcId="{2809E597-9728-4D6D-8344-1F4F04DDF26A}" destId="{4BCAA209-4B96-45AE-955F-172F618AC880}" srcOrd="0" destOrd="0" presId="urn:microsoft.com/office/officeart/2005/8/layout/hList7"/>
    <dgm:cxn modelId="{28AFB53C-2746-491A-962D-800622BF84DD}" srcId="{EFB12EBD-5F69-4C90-9271-5486D411AE75}" destId="{218A08B4-4872-4C87-BAB5-11AAC9E1C92C}" srcOrd="2" destOrd="0" parTransId="{C37F4338-310C-4183-BB36-E70FFBC69E75}" sibTransId="{B0BC1B5B-047C-44EF-99FD-C3DA1C9BF2F9}"/>
    <dgm:cxn modelId="{A7CD5BD9-1307-4332-B52B-41EA7F5FEECE}" type="presOf" srcId="{218A08B4-4872-4C87-BAB5-11AAC9E1C92C}" destId="{AA9A24C9-ECBF-4C83-8865-E3F219E31ED9}" srcOrd="0" destOrd="0" presId="urn:microsoft.com/office/officeart/2005/8/layout/hList7"/>
    <dgm:cxn modelId="{C49295D3-02C6-42C5-A1E1-9BE1B94C6F7E}" type="presParOf" srcId="{9DD2E3EB-932E-43E6-A4EB-8173BCA84C74}" destId="{49DA6D92-6924-413F-B6E8-950CF03368DB}" srcOrd="0" destOrd="0" presId="urn:microsoft.com/office/officeart/2005/8/layout/hList7"/>
    <dgm:cxn modelId="{089AB1DF-FCEE-4D9F-8500-A91294A10F1F}" type="presParOf" srcId="{9DD2E3EB-932E-43E6-A4EB-8173BCA84C74}" destId="{3C22E3F3-50FB-4D61-8213-4784993A28E2}" srcOrd="1" destOrd="0" presId="urn:microsoft.com/office/officeart/2005/8/layout/hList7"/>
    <dgm:cxn modelId="{82BD2FDA-1BD5-468B-9487-41E6546780F2}" type="presParOf" srcId="{3C22E3F3-50FB-4D61-8213-4784993A28E2}" destId="{636ECBD6-BF08-4D1C-80C6-54741B76A305}" srcOrd="0" destOrd="0" presId="urn:microsoft.com/office/officeart/2005/8/layout/hList7"/>
    <dgm:cxn modelId="{F7A6AD56-48CB-49A0-9F1C-72AB5B7C3D65}" type="presParOf" srcId="{636ECBD6-BF08-4D1C-80C6-54741B76A305}" destId="{5CB8BFD4-9E45-4BDD-BF66-29AF4B0DF100}" srcOrd="0" destOrd="0" presId="urn:microsoft.com/office/officeart/2005/8/layout/hList7"/>
    <dgm:cxn modelId="{CBD854A0-5040-4B5B-B705-D2DFAE539FC0}" type="presParOf" srcId="{636ECBD6-BF08-4D1C-80C6-54741B76A305}" destId="{155E3626-E6A2-4BA2-AC37-0D8EE4CDA6B3}" srcOrd="1" destOrd="0" presId="urn:microsoft.com/office/officeart/2005/8/layout/hList7"/>
    <dgm:cxn modelId="{2AD2D93A-4B02-4910-8CB1-F93CF8D0CD0D}" type="presParOf" srcId="{636ECBD6-BF08-4D1C-80C6-54741B76A305}" destId="{7CF885FF-DA1E-4630-A2ED-15A9A10E169B}" srcOrd="2" destOrd="0" presId="urn:microsoft.com/office/officeart/2005/8/layout/hList7"/>
    <dgm:cxn modelId="{DCC62018-677F-44B6-B3F9-7CFF587A13D6}" type="presParOf" srcId="{636ECBD6-BF08-4D1C-80C6-54741B76A305}" destId="{C41E931B-9369-4B54-A031-4012FA6DA560}" srcOrd="3" destOrd="0" presId="urn:microsoft.com/office/officeart/2005/8/layout/hList7"/>
    <dgm:cxn modelId="{C3463E1A-2FC2-4F95-B448-D9BBA6BC5E03}" type="presParOf" srcId="{3C22E3F3-50FB-4D61-8213-4784993A28E2}" destId="{8C6C8ECC-7CE0-4B50-B766-D0C413E13BF0}" srcOrd="1" destOrd="0" presId="urn:microsoft.com/office/officeart/2005/8/layout/hList7"/>
    <dgm:cxn modelId="{AB6BA1C3-9BE6-4B81-8484-AA7D9EF539A4}" type="presParOf" srcId="{3C22E3F3-50FB-4D61-8213-4784993A28E2}" destId="{F3E9911B-E945-41BB-8869-C093A6FFC869}" srcOrd="2" destOrd="0" presId="urn:microsoft.com/office/officeart/2005/8/layout/hList7"/>
    <dgm:cxn modelId="{2144AB38-F31B-4E11-9176-CD4B8C2E04C6}" type="presParOf" srcId="{F3E9911B-E945-41BB-8869-C093A6FFC869}" destId="{4BCAA209-4B96-45AE-955F-172F618AC880}" srcOrd="0" destOrd="0" presId="urn:microsoft.com/office/officeart/2005/8/layout/hList7"/>
    <dgm:cxn modelId="{86C53BA5-E2F1-471F-B05E-009D5DA5CA18}" type="presParOf" srcId="{F3E9911B-E945-41BB-8869-C093A6FFC869}" destId="{F06B5337-B1F1-4851-8F18-04A9280BDBF7}" srcOrd="1" destOrd="0" presId="urn:microsoft.com/office/officeart/2005/8/layout/hList7"/>
    <dgm:cxn modelId="{EF1380D7-C1B1-4996-8EFF-01413D70E0FA}" type="presParOf" srcId="{F3E9911B-E945-41BB-8869-C093A6FFC869}" destId="{1903FFFD-CEA6-4C56-B731-CC2D736D0CCD}" srcOrd="2" destOrd="0" presId="urn:microsoft.com/office/officeart/2005/8/layout/hList7"/>
    <dgm:cxn modelId="{84C93549-3D9B-4459-9B35-45B74BF41BAF}" type="presParOf" srcId="{F3E9911B-E945-41BB-8869-C093A6FFC869}" destId="{5F536D2F-4657-4F24-BE74-24A1EE516BFF}" srcOrd="3" destOrd="0" presId="urn:microsoft.com/office/officeart/2005/8/layout/hList7"/>
    <dgm:cxn modelId="{55BAF4F8-BC25-42B5-B03C-FD0D380D1C85}" type="presParOf" srcId="{3C22E3F3-50FB-4D61-8213-4784993A28E2}" destId="{804A728A-8124-468A-8CD9-3194FED626C4}" srcOrd="3" destOrd="0" presId="urn:microsoft.com/office/officeart/2005/8/layout/hList7"/>
    <dgm:cxn modelId="{CAD902CC-B662-4977-B85F-DA53A364A2E8}" type="presParOf" srcId="{3C22E3F3-50FB-4D61-8213-4784993A28E2}" destId="{96A7354D-570A-4904-A8DF-19068A2C7A18}" srcOrd="4" destOrd="0" presId="urn:microsoft.com/office/officeart/2005/8/layout/hList7"/>
    <dgm:cxn modelId="{BF6C3025-BC2D-47E0-902F-B5084DA0A13E}" type="presParOf" srcId="{96A7354D-570A-4904-A8DF-19068A2C7A18}" destId="{AA9A24C9-ECBF-4C83-8865-E3F219E31ED9}" srcOrd="0" destOrd="0" presId="urn:microsoft.com/office/officeart/2005/8/layout/hList7"/>
    <dgm:cxn modelId="{73B18570-DEDA-4E46-BA9C-C1C6FBB6E107}" type="presParOf" srcId="{96A7354D-570A-4904-A8DF-19068A2C7A18}" destId="{9FD278F0-8D03-41D6-8B75-EF2043C74534}" srcOrd="1" destOrd="0" presId="urn:microsoft.com/office/officeart/2005/8/layout/hList7"/>
    <dgm:cxn modelId="{EDE66E74-097B-4BCF-BB88-B0BC6EF5C497}" type="presParOf" srcId="{96A7354D-570A-4904-A8DF-19068A2C7A18}" destId="{A37DEB8C-7511-470E-A776-CA14D1D62D06}" srcOrd="2" destOrd="0" presId="urn:microsoft.com/office/officeart/2005/8/layout/hList7"/>
    <dgm:cxn modelId="{F6DA1730-3FEA-4288-B554-43627CA2376A}" type="presParOf" srcId="{96A7354D-570A-4904-A8DF-19068A2C7A18}" destId="{2C509F07-E2E3-40CC-9CC4-935D0C3D9D85}"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F62D9F-3C24-499D-A9E1-4FC00A1B2ED4}"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en-US"/>
        </a:p>
      </dgm:t>
    </dgm:pt>
    <dgm:pt modelId="{787AE02F-9607-464D-857F-25D35CBCF8A2}">
      <dgm:prSet phldrT="[Text]"/>
      <dgm:spPr/>
      <dgm:t>
        <a:bodyPr/>
        <a:lstStyle/>
        <a:p>
          <a:r>
            <a:rPr lang="id-ID" dirty="0" smtClean="0"/>
            <a:t>Pelaksanaan Pembelajaran</a:t>
          </a:r>
          <a:endParaRPr lang="en-US" dirty="0"/>
        </a:p>
      </dgm:t>
    </dgm:pt>
    <dgm:pt modelId="{9FFBDB87-4A9B-4517-A6EF-79BB06F833DA}" type="parTrans" cxnId="{0A786EB7-F176-4266-B36D-9EE8D1C04706}">
      <dgm:prSet/>
      <dgm:spPr/>
      <dgm:t>
        <a:bodyPr/>
        <a:lstStyle/>
        <a:p>
          <a:endParaRPr lang="en-US"/>
        </a:p>
      </dgm:t>
    </dgm:pt>
    <dgm:pt modelId="{DC7A0E4C-E48F-48A4-A488-1E582459B83D}" type="sibTrans" cxnId="{0A786EB7-F176-4266-B36D-9EE8D1C04706}">
      <dgm:prSet/>
      <dgm:spPr/>
      <dgm:t>
        <a:bodyPr/>
        <a:lstStyle/>
        <a:p>
          <a:endParaRPr lang="en-US"/>
        </a:p>
      </dgm:t>
    </dgm:pt>
    <dgm:pt modelId="{432AC006-8D86-4849-9DB4-99E58F20B570}">
      <dgm:prSet phldrT="[Text]" custT="1"/>
      <dgm:spPr/>
      <dgm:t>
        <a:bodyPr/>
        <a:lstStyle/>
        <a:p>
          <a:r>
            <a:rPr lang="id-ID" sz="1600" dirty="0" smtClean="0"/>
            <a:t>a.Kegiatan Intrakurikuler</a:t>
          </a:r>
          <a:endParaRPr lang="en-US" sz="1600" dirty="0"/>
        </a:p>
      </dgm:t>
    </dgm:pt>
    <dgm:pt modelId="{E9712D84-3FA5-40A1-B002-3699ABF585D8}" type="parTrans" cxnId="{4B6F657E-66B4-4ACB-8DE2-B38D87EB56AA}">
      <dgm:prSet/>
      <dgm:spPr/>
      <dgm:t>
        <a:bodyPr/>
        <a:lstStyle/>
        <a:p>
          <a:endParaRPr lang="en-US"/>
        </a:p>
      </dgm:t>
    </dgm:pt>
    <dgm:pt modelId="{854A03A1-C727-4784-B70A-E5CA20373791}" type="sibTrans" cxnId="{4B6F657E-66B4-4ACB-8DE2-B38D87EB56AA}">
      <dgm:prSet/>
      <dgm:spPr/>
      <dgm:t>
        <a:bodyPr/>
        <a:lstStyle/>
        <a:p>
          <a:endParaRPr lang="en-US"/>
        </a:p>
      </dgm:t>
    </dgm:pt>
    <dgm:pt modelId="{C33EEBB8-56E5-4252-A9AA-18F18CAB7D07}">
      <dgm:prSet phldrT="[Text]" custT="1"/>
      <dgm:spPr/>
      <dgm:t>
        <a:bodyPr/>
        <a:lstStyle/>
        <a:p>
          <a:r>
            <a:rPr lang="id-ID" sz="1600" dirty="0" smtClean="0"/>
            <a:t>b.Kegiatan Ekstrakurikuler</a:t>
          </a:r>
          <a:endParaRPr lang="en-US" sz="1600" dirty="0"/>
        </a:p>
      </dgm:t>
    </dgm:pt>
    <dgm:pt modelId="{DB2E925A-1518-48E6-84BC-CF8230807DB8}" type="parTrans" cxnId="{D185A176-ED12-44A5-ACBF-A036ABA2983B}">
      <dgm:prSet/>
      <dgm:spPr/>
      <dgm:t>
        <a:bodyPr/>
        <a:lstStyle/>
        <a:p>
          <a:endParaRPr lang="en-US"/>
        </a:p>
      </dgm:t>
    </dgm:pt>
    <dgm:pt modelId="{FCE15C6C-0A30-491B-9FC9-8D58A3D7EE29}" type="sibTrans" cxnId="{D185A176-ED12-44A5-ACBF-A036ABA2983B}">
      <dgm:prSet/>
      <dgm:spPr/>
      <dgm:t>
        <a:bodyPr/>
        <a:lstStyle/>
        <a:p>
          <a:endParaRPr lang="en-US"/>
        </a:p>
      </dgm:t>
    </dgm:pt>
    <dgm:pt modelId="{C65B5A7E-5568-4D24-8BD1-D4CF5BED4C00}">
      <dgm:prSet phldrT="[Text]"/>
      <dgm:spPr/>
      <dgm:t>
        <a:bodyPr/>
        <a:lstStyle/>
        <a:p>
          <a:r>
            <a:rPr lang="id-ID" dirty="0" smtClean="0"/>
            <a:t>Tenaga Kependidikan </a:t>
          </a:r>
          <a:endParaRPr lang="en-US" dirty="0"/>
        </a:p>
      </dgm:t>
    </dgm:pt>
    <dgm:pt modelId="{A4FD01C2-699B-4096-9CAC-2E9C9E651535}" type="parTrans" cxnId="{7E3FFB3C-1F0C-4F79-A74E-F7B50576DB79}">
      <dgm:prSet/>
      <dgm:spPr/>
      <dgm:t>
        <a:bodyPr/>
        <a:lstStyle/>
        <a:p>
          <a:endParaRPr lang="en-US"/>
        </a:p>
      </dgm:t>
    </dgm:pt>
    <dgm:pt modelId="{B80F9735-0EAF-41BF-A9B9-B6D6A0E63994}" type="sibTrans" cxnId="{7E3FFB3C-1F0C-4F79-A74E-F7B50576DB79}">
      <dgm:prSet/>
      <dgm:spPr/>
      <dgm:t>
        <a:bodyPr/>
        <a:lstStyle/>
        <a:p>
          <a:endParaRPr lang="en-US"/>
        </a:p>
      </dgm:t>
    </dgm:pt>
    <dgm:pt modelId="{E0B9DAB2-9FB0-43AE-82C7-29DA8273FBF5}">
      <dgm:prSet phldrT="[Text]" custT="1"/>
      <dgm:spPr/>
      <dgm:t>
        <a:bodyPr/>
        <a:lstStyle/>
        <a:p>
          <a:r>
            <a:rPr lang="id-ID" sz="1600" dirty="0" smtClean="0"/>
            <a:t>Mustahiq</a:t>
          </a:r>
          <a:endParaRPr lang="en-US" sz="1600" dirty="0"/>
        </a:p>
      </dgm:t>
    </dgm:pt>
    <dgm:pt modelId="{BB02E91E-8466-4BE9-8EB1-349B5B5ED7FD}" type="parTrans" cxnId="{95D38DA3-1811-4258-9FE0-A9B2CACE7E4D}">
      <dgm:prSet/>
      <dgm:spPr/>
      <dgm:t>
        <a:bodyPr/>
        <a:lstStyle/>
        <a:p>
          <a:endParaRPr lang="en-US"/>
        </a:p>
      </dgm:t>
    </dgm:pt>
    <dgm:pt modelId="{77122FD7-900B-4465-88AB-04701C9A5527}" type="sibTrans" cxnId="{95D38DA3-1811-4258-9FE0-A9B2CACE7E4D}">
      <dgm:prSet/>
      <dgm:spPr/>
      <dgm:t>
        <a:bodyPr/>
        <a:lstStyle/>
        <a:p>
          <a:endParaRPr lang="en-US"/>
        </a:p>
      </dgm:t>
    </dgm:pt>
    <dgm:pt modelId="{36E7EC02-50D4-43CC-B507-21ED8FA489AD}">
      <dgm:prSet phldrT="[Text]" custT="1"/>
      <dgm:spPr/>
      <dgm:t>
        <a:bodyPr/>
        <a:lstStyle/>
        <a:p>
          <a:r>
            <a:rPr lang="id-ID" sz="1600" dirty="0" smtClean="0"/>
            <a:t>Ustadz</a:t>
          </a:r>
          <a:endParaRPr lang="en-US" sz="1600" dirty="0"/>
        </a:p>
      </dgm:t>
    </dgm:pt>
    <dgm:pt modelId="{BA6CD79D-916A-413D-8244-05613772D49A}" type="parTrans" cxnId="{53298361-B3AB-4F52-8672-3BD90FEB50CB}">
      <dgm:prSet/>
      <dgm:spPr/>
      <dgm:t>
        <a:bodyPr/>
        <a:lstStyle/>
        <a:p>
          <a:endParaRPr lang="en-US"/>
        </a:p>
      </dgm:t>
    </dgm:pt>
    <dgm:pt modelId="{BE134875-9F86-4DED-9719-EBB2EC8EF94D}" type="sibTrans" cxnId="{53298361-B3AB-4F52-8672-3BD90FEB50CB}">
      <dgm:prSet/>
      <dgm:spPr/>
      <dgm:t>
        <a:bodyPr/>
        <a:lstStyle/>
        <a:p>
          <a:endParaRPr lang="en-US"/>
        </a:p>
      </dgm:t>
    </dgm:pt>
    <dgm:pt modelId="{C341F1DA-AFAE-4985-8F16-388CD9E0E672}">
      <dgm:prSet phldrT="[Text]"/>
      <dgm:spPr/>
      <dgm:t>
        <a:bodyPr/>
        <a:lstStyle/>
        <a:p>
          <a:r>
            <a:rPr lang="id-ID" dirty="0" smtClean="0"/>
            <a:t>Sarana dan Prasarana </a:t>
          </a:r>
          <a:endParaRPr lang="en-US" dirty="0"/>
        </a:p>
      </dgm:t>
    </dgm:pt>
    <dgm:pt modelId="{5063CD4B-89D2-45D1-ACB6-69EAFBD9C84F}" type="parTrans" cxnId="{F5D55552-62E8-418E-A877-0F4CC8998EC9}">
      <dgm:prSet/>
      <dgm:spPr/>
      <dgm:t>
        <a:bodyPr/>
        <a:lstStyle/>
        <a:p>
          <a:endParaRPr lang="en-US"/>
        </a:p>
      </dgm:t>
    </dgm:pt>
    <dgm:pt modelId="{05AD0F48-2408-4D40-8EDC-03C626C7D211}" type="sibTrans" cxnId="{F5D55552-62E8-418E-A877-0F4CC8998EC9}">
      <dgm:prSet/>
      <dgm:spPr/>
      <dgm:t>
        <a:bodyPr/>
        <a:lstStyle/>
        <a:p>
          <a:endParaRPr lang="en-US"/>
        </a:p>
      </dgm:t>
    </dgm:pt>
    <dgm:pt modelId="{F0D162EB-9AC7-47E9-AEAD-C028C733D10B}">
      <dgm:prSet phldrT="[Text]" custT="1"/>
      <dgm:spPr/>
      <dgm:t>
        <a:bodyPr/>
        <a:lstStyle/>
        <a:p>
          <a:r>
            <a:rPr lang="id-ID" sz="1050" dirty="0" smtClean="0"/>
            <a:t>perabot pengisi ruang kelas, lapangan olah raga, gedung perpustakaan, ruang kelas, masjid , tempat wudhu dan lain-lain</a:t>
          </a:r>
          <a:endParaRPr lang="en-US" sz="1050" dirty="0"/>
        </a:p>
      </dgm:t>
    </dgm:pt>
    <dgm:pt modelId="{21517037-25E0-4ACF-8EF8-20A42EC5EA35}" type="parTrans" cxnId="{F18E1619-2DDD-4242-9F1A-CEF632A493CE}">
      <dgm:prSet/>
      <dgm:spPr/>
      <dgm:t>
        <a:bodyPr/>
        <a:lstStyle/>
        <a:p>
          <a:endParaRPr lang="en-US"/>
        </a:p>
      </dgm:t>
    </dgm:pt>
    <dgm:pt modelId="{4AC50FB3-91ED-427C-8918-AC716B0F353A}" type="sibTrans" cxnId="{F18E1619-2DDD-4242-9F1A-CEF632A493CE}">
      <dgm:prSet/>
      <dgm:spPr/>
      <dgm:t>
        <a:bodyPr/>
        <a:lstStyle/>
        <a:p>
          <a:endParaRPr lang="en-US"/>
        </a:p>
      </dgm:t>
    </dgm:pt>
    <dgm:pt modelId="{0B3C5552-1524-4BE9-9B9B-890091EED85B}">
      <dgm:prSet phldrT="[Text]" custT="1"/>
      <dgm:spPr/>
      <dgm:t>
        <a:bodyPr/>
        <a:lstStyle/>
        <a:p>
          <a:r>
            <a:rPr lang="id-ID" sz="1050" dirty="0" smtClean="0"/>
            <a:t>fasilitas yang secara tidak langsung. halaman sekolah, lapangan bermain, WC dan kamar mandi, kantin/ warung serba ada, lapangan parkir, koperasi, ruang mustahiq, ruang kepala madrasah, ruang TU, aula, poskestren (UKS), gudang dan lain-lain.</a:t>
          </a:r>
          <a:endParaRPr lang="en-US" sz="1050" dirty="0"/>
        </a:p>
      </dgm:t>
    </dgm:pt>
    <dgm:pt modelId="{DBA7C48C-F00A-42EF-8F1E-AFC857C2EABE}" type="parTrans" cxnId="{DA248310-EECD-436D-A960-8F92EFB9BE50}">
      <dgm:prSet/>
      <dgm:spPr/>
      <dgm:t>
        <a:bodyPr/>
        <a:lstStyle/>
        <a:p>
          <a:endParaRPr lang="en-US"/>
        </a:p>
      </dgm:t>
    </dgm:pt>
    <dgm:pt modelId="{14943E8B-7B0E-4757-88AC-93B8B8558B9D}" type="sibTrans" cxnId="{DA248310-EECD-436D-A960-8F92EFB9BE50}">
      <dgm:prSet/>
      <dgm:spPr/>
      <dgm:t>
        <a:bodyPr/>
        <a:lstStyle/>
        <a:p>
          <a:endParaRPr lang="en-US"/>
        </a:p>
      </dgm:t>
    </dgm:pt>
    <dgm:pt modelId="{58229CDB-3E4A-4F59-BB7C-F235D85667A0}" type="pres">
      <dgm:prSet presAssocID="{BEF62D9F-3C24-499D-A9E1-4FC00A1B2ED4}" presName="Name0" presStyleCnt="0">
        <dgm:presLayoutVars>
          <dgm:chMax val="7"/>
          <dgm:dir/>
          <dgm:animLvl val="lvl"/>
          <dgm:resizeHandles val="exact"/>
        </dgm:presLayoutVars>
      </dgm:prSet>
      <dgm:spPr/>
      <dgm:t>
        <a:bodyPr/>
        <a:lstStyle/>
        <a:p>
          <a:endParaRPr lang="id-ID"/>
        </a:p>
      </dgm:t>
    </dgm:pt>
    <dgm:pt modelId="{F8054EED-C387-4A5B-8A4D-8FDD4945D689}" type="pres">
      <dgm:prSet presAssocID="{787AE02F-9607-464D-857F-25D35CBCF8A2}" presName="circle1" presStyleLbl="node1" presStyleIdx="0" presStyleCnt="3"/>
      <dgm:spPr/>
    </dgm:pt>
    <dgm:pt modelId="{37CE78F1-4603-4BF3-B568-49F4063F4E1C}" type="pres">
      <dgm:prSet presAssocID="{787AE02F-9607-464D-857F-25D35CBCF8A2}" presName="space" presStyleCnt="0"/>
      <dgm:spPr/>
    </dgm:pt>
    <dgm:pt modelId="{ECA26B24-E749-4C36-ADD5-C75281FFBC3B}" type="pres">
      <dgm:prSet presAssocID="{787AE02F-9607-464D-857F-25D35CBCF8A2}" presName="rect1" presStyleLbl="alignAcc1" presStyleIdx="0" presStyleCnt="3"/>
      <dgm:spPr/>
      <dgm:t>
        <a:bodyPr/>
        <a:lstStyle/>
        <a:p>
          <a:endParaRPr lang="id-ID"/>
        </a:p>
      </dgm:t>
    </dgm:pt>
    <dgm:pt modelId="{AD0A585F-038F-4B1C-9E30-09738D7C181E}" type="pres">
      <dgm:prSet presAssocID="{C65B5A7E-5568-4D24-8BD1-D4CF5BED4C00}" presName="vertSpace2" presStyleLbl="node1" presStyleIdx="0" presStyleCnt="3"/>
      <dgm:spPr/>
    </dgm:pt>
    <dgm:pt modelId="{5A92B70E-2939-44A6-AEE8-F901D9988B78}" type="pres">
      <dgm:prSet presAssocID="{C65B5A7E-5568-4D24-8BD1-D4CF5BED4C00}" presName="circle2" presStyleLbl="node1" presStyleIdx="1" presStyleCnt="3"/>
      <dgm:spPr/>
    </dgm:pt>
    <dgm:pt modelId="{7DE3ADD5-2BF9-4DA2-9134-AC4F7F60C2C6}" type="pres">
      <dgm:prSet presAssocID="{C65B5A7E-5568-4D24-8BD1-D4CF5BED4C00}" presName="rect2" presStyleLbl="alignAcc1" presStyleIdx="1" presStyleCnt="3"/>
      <dgm:spPr/>
      <dgm:t>
        <a:bodyPr/>
        <a:lstStyle/>
        <a:p>
          <a:endParaRPr lang="id-ID"/>
        </a:p>
      </dgm:t>
    </dgm:pt>
    <dgm:pt modelId="{FB1AB6C5-57C0-4299-A1A2-20A2B47F4149}" type="pres">
      <dgm:prSet presAssocID="{C341F1DA-AFAE-4985-8F16-388CD9E0E672}" presName="vertSpace3" presStyleLbl="node1" presStyleIdx="1" presStyleCnt="3"/>
      <dgm:spPr/>
    </dgm:pt>
    <dgm:pt modelId="{5C6509AA-CEBD-4739-BE70-4A1B940F9B10}" type="pres">
      <dgm:prSet presAssocID="{C341F1DA-AFAE-4985-8F16-388CD9E0E672}" presName="circle3" presStyleLbl="node1" presStyleIdx="2" presStyleCnt="3"/>
      <dgm:spPr/>
    </dgm:pt>
    <dgm:pt modelId="{8F27AA48-3BB7-421A-AA3D-5B67AB814902}" type="pres">
      <dgm:prSet presAssocID="{C341F1DA-AFAE-4985-8F16-388CD9E0E672}" presName="rect3" presStyleLbl="alignAcc1" presStyleIdx="2" presStyleCnt="3"/>
      <dgm:spPr/>
      <dgm:t>
        <a:bodyPr/>
        <a:lstStyle/>
        <a:p>
          <a:endParaRPr lang="id-ID"/>
        </a:p>
      </dgm:t>
    </dgm:pt>
    <dgm:pt modelId="{6901B86C-012A-4836-8577-3F7FEEB81803}" type="pres">
      <dgm:prSet presAssocID="{787AE02F-9607-464D-857F-25D35CBCF8A2}" presName="rect1ParTx" presStyleLbl="alignAcc1" presStyleIdx="2" presStyleCnt="3">
        <dgm:presLayoutVars>
          <dgm:chMax val="1"/>
          <dgm:bulletEnabled val="1"/>
        </dgm:presLayoutVars>
      </dgm:prSet>
      <dgm:spPr/>
      <dgm:t>
        <a:bodyPr/>
        <a:lstStyle/>
        <a:p>
          <a:endParaRPr lang="id-ID"/>
        </a:p>
      </dgm:t>
    </dgm:pt>
    <dgm:pt modelId="{345B9722-81A4-447B-BA81-6F5B95FB1278}" type="pres">
      <dgm:prSet presAssocID="{787AE02F-9607-464D-857F-25D35CBCF8A2}" presName="rect1ChTx" presStyleLbl="alignAcc1" presStyleIdx="2" presStyleCnt="3" custScaleY="129000">
        <dgm:presLayoutVars>
          <dgm:bulletEnabled val="1"/>
        </dgm:presLayoutVars>
      </dgm:prSet>
      <dgm:spPr/>
      <dgm:t>
        <a:bodyPr/>
        <a:lstStyle/>
        <a:p>
          <a:endParaRPr lang="id-ID"/>
        </a:p>
      </dgm:t>
    </dgm:pt>
    <dgm:pt modelId="{69879059-A667-4CE1-B031-52CCC2C81830}" type="pres">
      <dgm:prSet presAssocID="{C65B5A7E-5568-4D24-8BD1-D4CF5BED4C00}" presName="rect2ParTx" presStyleLbl="alignAcc1" presStyleIdx="2" presStyleCnt="3">
        <dgm:presLayoutVars>
          <dgm:chMax val="1"/>
          <dgm:bulletEnabled val="1"/>
        </dgm:presLayoutVars>
      </dgm:prSet>
      <dgm:spPr/>
      <dgm:t>
        <a:bodyPr/>
        <a:lstStyle/>
        <a:p>
          <a:endParaRPr lang="id-ID"/>
        </a:p>
      </dgm:t>
    </dgm:pt>
    <dgm:pt modelId="{0538CE00-826E-4FA9-907F-6C2D5653E09E}" type="pres">
      <dgm:prSet presAssocID="{C65B5A7E-5568-4D24-8BD1-D4CF5BED4C00}" presName="rect2ChTx" presStyleLbl="alignAcc1" presStyleIdx="2" presStyleCnt="3">
        <dgm:presLayoutVars>
          <dgm:bulletEnabled val="1"/>
        </dgm:presLayoutVars>
      </dgm:prSet>
      <dgm:spPr/>
      <dgm:t>
        <a:bodyPr/>
        <a:lstStyle/>
        <a:p>
          <a:endParaRPr lang="id-ID"/>
        </a:p>
      </dgm:t>
    </dgm:pt>
    <dgm:pt modelId="{D3C94356-346B-4C45-A52F-DDC018AD0825}" type="pres">
      <dgm:prSet presAssocID="{C341F1DA-AFAE-4985-8F16-388CD9E0E672}" presName="rect3ParTx" presStyleLbl="alignAcc1" presStyleIdx="2" presStyleCnt="3">
        <dgm:presLayoutVars>
          <dgm:chMax val="1"/>
          <dgm:bulletEnabled val="1"/>
        </dgm:presLayoutVars>
      </dgm:prSet>
      <dgm:spPr/>
      <dgm:t>
        <a:bodyPr/>
        <a:lstStyle/>
        <a:p>
          <a:endParaRPr lang="id-ID"/>
        </a:p>
      </dgm:t>
    </dgm:pt>
    <dgm:pt modelId="{4CE00119-DDED-485B-B470-9BC5B54E8518}" type="pres">
      <dgm:prSet presAssocID="{C341F1DA-AFAE-4985-8F16-388CD9E0E672}" presName="rect3ChTx" presStyleLbl="alignAcc1" presStyleIdx="2" presStyleCnt="3" custScaleY="123995">
        <dgm:presLayoutVars>
          <dgm:bulletEnabled val="1"/>
        </dgm:presLayoutVars>
      </dgm:prSet>
      <dgm:spPr/>
      <dgm:t>
        <a:bodyPr/>
        <a:lstStyle/>
        <a:p>
          <a:endParaRPr lang="id-ID"/>
        </a:p>
      </dgm:t>
    </dgm:pt>
  </dgm:ptLst>
  <dgm:cxnLst>
    <dgm:cxn modelId="{8E9BC0FF-5A4E-4AF2-977F-082AAF36933E}" type="presOf" srcId="{0B3C5552-1524-4BE9-9B9B-890091EED85B}" destId="{4CE00119-DDED-485B-B470-9BC5B54E8518}" srcOrd="0" destOrd="1" presId="urn:microsoft.com/office/officeart/2005/8/layout/target3"/>
    <dgm:cxn modelId="{D44C7F65-CABF-44B1-AB71-91F8CA8E2E03}" type="presOf" srcId="{C341F1DA-AFAE-4985-8F16-388CD9E0E672}" destId="{D3C94356-346B-4C45-A52F-DDC018AD0825}" srcOrd="1" destOrd="0" presId="urn:microsoft.com/office/officeart/2005/8/layout/target3"/>
    <dgm:cxn modelId="{DA248310-EECD-436D-A960-8F92EFB9BE50}" srcId="{C341F1DA-AFAE-4985-8F16-388CD9E0E672}" destId="{0B3C5552-1524-4BE9-9B9B-890091EED85B}" srcOrd="1" destOrd="0" parTransId="{DBA7C48C-F00A-42EF-8F1E-AFC857C2EABE}" sibTransId="{14943E8B-7B0E-4757-88AC-93B8B8558B9D}"/>
    <dgm:cxn modelId="{5D87A597-49E5-4CE4-ACBD-BB412C54C944}" type="presOf" srcId="{C65B5A7E-5568-4D24-8BD1-D4CF5BED4C00}" destId="{7DE3ADD5-2BF9-4DA2-9134-AC4F7F60C2C6}" srcOrd="0" destOrd="0" presId="urn:microsoft.com/office/officeart/2005/8/layout/target3"/>
    <dgm:cxn modelId="{7E3FFB3C-1F0C-4F79-A74E-F7B50576DB79}" srcId="{BEF62D9F-3C24-499D-A9E1-4FC00A1B2ED4}" destId="{C65B5A7E-5568-4D24-8BD1-D4CF5BED4C00}" srcOrd="1" destOrd="0" parTransId="{A4FD01C2-699B-4096-9CAC-2E9C9E651535}" sibTransId="{B80F9735-0EAF-41BF-A9B9-B6D6A0E63994}"/>
    <dgm:cxn modelId="{95D38DA3-1811-4258-9FE0-A9B2CACE7E4D}" srcId="{C65B5A7E-5568-4D24-8BD1-D4CF5BED4C00}" destId="{E0B9DAB2-9FB0-43AE-82C7-29DA8273FBF5}" srcOrd="0" destOrd="0" parTransId="{BB02E91E-8466-4BE9-8EB1-349B5B5ED7FD}" sibTransId="{77122FD7-900B-4465-88AB-04701C9A5527}"/>
    <dgm:cxn modelId="{F5D55552-62E8-418E-A877-0F4CC8998EC9}" srcId="{BEF62D9F-3C24-499D-A9E1-4FC00A1B2ED4}" destId="{C341F1DA-AFAE-4985-8F16-388CD9E0E672}" srcOrd="2" destOrd="0" parTransId="{5063CD4B-89D2-45D1-ACB6-69EAFBD9C84F}" sibTransId="{05AD0F48-2408-4D40-8EDC-03C626C7D211}"/>
    <dgm:cxn modelId="{0BBE8E5E-4395-4B92-8107-00DB6A8A7726}" type="presOf" srcId="{787AE02F-9607-464D-857F-25D35CBCF8A2}" destId="{ECA26B24-E749-4C36-ADD5-C75281FFBC3B}" srcOrd="0" destOrd="0" presId="urn:microsoft.com/office/officeart/2005/8/layout/target3"/>
    <dgm:cxn modelId="{924D7116-C15D-42EA-A060-24080931C3FE}" type="presOf" srcId="{BEF62D9F-3C24-499D-A9E1-4FC00A1B2ED4}" destId="{58229CDB-3E4A-4F59-BB7C-F235D85667A0}" srcOrd="0" destOrd="0" presId="urn:microsoft.com/office/officeart/2005/8/layout/target3"/>
    <dgm:cxn modelId="{EB10C924-58C6-45D4-B626-966DB0BD0445}" type="presOf" srcId="{C341F1DA-AFAE-4985-8F16-388CD9E0E672}" destId="{8F27AA48-3BB7-421A-AA3D-5B67AB814902}" srcOrd="0" destOrd="0" presId="urn:microsoft.com/office/officeart/2005/8/layout/target3"/>
    <dgm:cxn modelId="{0A786EB7-F176-4266-B36D-9EE8D1C04706}" srcId="{BEF62D9F-3C24-499D-A9E1-4FC00A1B2ED4}" destId="{787AE02F-9607-464D-857F-25D35CBCF8A2}" srcOrd="0" destOrd="0" parTransId="{9FFBDB87-4A9B-4517-A6EF-79BB06F833DA}" sibTransId="{DC7A0E4C-E48F-48A4-A488-1E582459B83D}"/>
    <dgm:cxn modelId="{53298361-B3AB-4F52-8672-3BD90FEB50CB}" srcId="{C65B5A7E-5568-4D24-8BD1-D4CF5BED4C00}" destId="{36E7EC02-50D4-43CC-B507-21ED8FA489AD}" srcOrd="1" destOrd="0" parTransId="{BA6CD79D-916A-413D-8244-05613772D49A}" sibTransId="{BE134875-9F86-4DED-9719-EBB2EC8EF94D}"/>
    <dgm:cxn modelId="{6A887FC3-4233-4EAB-BD6D-B2976D3BCAC0}" type="presOf" srcId="{36E7EC02-50D4-43CC-B507-21ED8FA489AD}" destId="{0538CE00-826E-4FA9-907F-6C2D5653E09E}" srcOrd="0" destOrd="1" presId="urn:microsoft.com/office/officeart/2005/8/layout/target3"/>
    <dgm:cxn modelId="{12FAC67C-A877-4A87-A5C5-1145BCF6E185}" type="presOf" srcId="{C65B5A7E-5568-4D24-8BD1-D4CF5BED4C00}" destId="{69879059-A667-4CE1-B031-52CCC2C81830}" srcOrd="1" destOrd="0" presId="urn:microsoft.com/office/officeart/2005/8/layout/target3"/>
    <dgm:cxn modelId="{D58DEF09-6303-42F9-BB3C-AC69DAC9512F}" type="presOf" srcId="{787AE02F-9607-464D-857F-25D35CBCF8A2}" destId="{6901B86C-012A-4836-8577-3F7FEEB81803}" srcOrd="1" destOrd="0" presId="urn:microsoft.com/office/officeart/2005/8/layout/target3"/>
    <dgm:cxn modelId="{4B6F657E-66B4-4ACB-8DE2-B38D87EB56AA}" srcId="{787AE02F-9607-464D-857F-25D35CBCF8A2}" destId="{432AC006-8D86-4849-9DB4-99E58F20B570}" srcOrd="0" destOrd="0" parTransId="{E9712D84-3FA5-40A1-B002-3699ABF585D8}" sibTransId="{854A03A1-C727-4784-B70A-E5CA20373791}"/>
    <dgm:cxn modelId="{F1B9EAB3-76F1-4896-97C3-022F8EE2D4C0}" type="presOf" srcId="{E0B9DAB2-9FB0-43AE-82C7-29DA8273FBF5}" destId="{0538CE00-826E-4FA9-907F-6C2D5653E09E}" srcOrd="0" destOrd="0" presId="urn:microsoft.com/office/officeart/2005/8/layout/target3"/>
    <dgm:cxn modelId="{030F6DFD-AF7D-4A08-AA6B-C6856BE3D8C0}" type="presOf" srcId="{F0D162EB-9AC7-47E9-AEAD-C028C733D10B}" destId="{4CE00119-DDED-485B-B470-9BC5B54E8518}" srcOrd="0" destOrd="0" presId="urn:microsoft.com/office/officeart/2005/8/layout/target3"/>
    <dgm:cxn modelId="{D185A176-ED12-44A5-ACBF-A036ABA2983B}" srcId="{787AE02F-9607-464D-857F-25D35CBCF8A2}" destId="{C33EEBB8-56E5-4252-A9AA-18F18CAB7D07}" srcOrd="1" destOrd="0" parTransId="{DB2E925A-1518-48E6-84BC-CF8230807DB8}" sibTransId="{FCE15C6C-0A30-491B-9FC9-8D58A3D7EE29}"/>
    <dgm:cxn modelId="{30EAF793-0C03-41BE-96C7-20B5D855ABAA}" type="presOf" srcId="{C33EEBB8-56E5-4252-A9AA-18F18CAB7D07}" destId="{345B9722-81A4-447B-BA81-6F5B95FB1278}" srcOrd="0" destOrd="1" presId="urn:microsoft.com/office/officeart/2005/8/layout/target3"/>
    <dgm:cxn modelId="{41D2C23A-CB35-45C2-AE60-40110954B9EF}" type="presOf" srcId="{432AC006-8D86-4849-9DB4-99E58F20B570}" destId="{345B9722-81A4-447B-BA81-6F5B95FB1278}" srcOrd="0" destOrd="0" presId="urn:microsoft.com/office/officeart/2005/8/layout/target3"/>
    <dgm:cxn modelId="{F18E1619-2DDD-4242-9F1A-CEF632A493CE}" srcId="{C341F1DA-AFAE-4985-8F16-388CD9E0E672}" destId="{F0D162EB-9AC7-47E9-AEAD-C028C733D10B}" srcOrd="0" destOrd="0" parTransId="{21517037-25E0-4ACF-8EF8-20A42EC5EA35}" sibTransId="{4AC50FB3-91ED-427C-8918-AC716B0F353A}"/>
    <dgm:cxn modelId="{19FD6236-E9C8-4715-9C39-436EC60E0BB5}" type="presParOf" srcId="{58229CDB-3E4A-4F59-BB7C-F235D85667A0}" destId="{F8054EED-C387-4A5B-8A4D-8FDD4945D689}" srcOrd="0" destOrd="0" presId="urn:microsoft.com/office/officeart/2005/8/layout/target3"/>
    <dgm:cxn modelId="{BB17D60D-2B6E-42B5-8AF5-81035687A8D5}" type="presParOf" srcId="{58229CDB-3E4A-4F59-BB7C-F235D85667A0}" destId="{37CE78F1-4603-4BF3-B568-49F4063F4E1C}" srcOrd="1" destOrd="0" presId="urn:microsoft.com/office/officeart/2005/8/layout/target3"/>
    <dgm:cxn modelId="{01B1FAC4-A875-4419-A4E1-2A16E2A95F97}" type="presParOf" srcId="{58229CDB-3E4A-4F59-BB7C-F235D85667A0}" destId="{ECA26B24-E749-4C36-ADD5-C75281FFBC3B}" srcOrd="2" destOrd="0" presId="urn:microsoft.com/office/officeart/2005/8/layout/target3"/>
    <dgm:cxn modelId="{688F8D1A-6A85-4B13-BFFF-6087FFD305C5}" type="presParOf" srcId="{58229CDB-3E4A-4F59-BB7C-F235D85667A0}" destId="{AD0A585F-038F-4B1C-9E30-09738D7C181E}" srcOrd="3" destOrd="0" presId="urn:microsoft.com/office/officeart/2005/8/layout/target3"/>
    <dgm:cxn modelId="{337AAA3E-D0B0-484A-A6B7-635791F5E145}" type="presParOf" srcId="{58229CDB-3E4A-4F59-BB7C-F235D85667A0}" destId="{5A92B70E-2939-44A6-AEE8-F901D9988B78}" srcOrd="4" destOrd="0" presId="urn:microsoft.com/office/officeart/2005/8/layout/target3"/>
    <dgm:cxn modelId="{C1959893-FFDF-497D-83A9-E22F61D8AF42}" type="presParOf" srcId="{58229CDB-3E4A-4F59-BB7C-F235D85667A0}" destId="{7DE3ADD5-2BF9-4DA2-9134-AC4F7F60C2C6}" srcOrd="5" destOrd="0" presId="urn:microsoft.com/office/officeart/2005/8/layout/target3"/>
    <dgm:cxn modelId="{1CF54BB6-2986-49F1-90CF-BA2C323B33BD}" type="presParOf" srcId="{58229CDB-3E4A-4F59-BB7C-F235D85667A0}" destId="{FB1AB6C5-57C0-4299-A1A2-20A2B47F4149}" srcOrd="6" destOrd="0" presId="urn:microsoft.com/office/officeart/2005/8/layout/target3"/>
    <dgm:cxn modelId="{360436A8-937A-47B6-9CCD-9FD27F832979}" type="presParOf" srcId="{58229CDB-3E4A-4F59-BB7C-F235D85667A0}" destId="{5C6509AA-CEBD-4739-BE70-4A1B940F9B10}" srcOrd="7" destOrd="0" presId="urn:microsoft.com/office/officeart/2005/8/layout/target3"/>
    <dgm:cxn modelId="{40F6B957-A9A9-4549-A68A-80E3F8109392}" type="presParOf" srcId="{58229CDB-3E4A-4F59-BB7C-F235D85667A0}" destId="{8F27AA48-3BB7-421A-AA3D-5B67AB814902}" srcOrd="8" destOrd="0" presId="urn:microsoft.com/office/officeart/2005/8/layout/target3"/>
    <dgm:cxn modelId="{A8359A0E-87C2-4F19-A27B-D336E58A438C}" type="presParOf" srcId="{58229CDB-3E4A-4F59-BB7C-F235D85667A0}" destId="{6901B86C-012A-4836-8577-3F7FEEB81803}" srcOrd="9" destOrd="0" presId="urn:microsoft.com/office/officeart/2005/8/layout/target3"/>
    <dgm:cxn modelId="{7DCC62E3-C128-4FC5-B6C5-6B471A015892}" type="presParOf" srcId="{58229CDB-3E4A-4F59-BB7C-F235D85667A0}" destId="{345B9722-81A4-447B-BA81-6F5B95FB1278}" srcOrd="10" destOrd="0" presId="urn:microsoft.com/office/officeart/2005/8/layout/target3"/>
    <dgm:cxn modelId="{528C7C76-5D7A-450E-838F-D4E38D0027D8}" type="presParOf" srcId="{58229CDB-3E4A-4F59-BB7C-F235D85667A0}" destId="{69879059-A667-4CE1-B031-52CCC2C81830}" srcOrd="11" destOrd="0" presId="urn:microsoft.com/office/officeart/2005/8/layout/target3"/>
    <dgm:cxn modelId="{A133B922-621D-409E-A75A-D88400FCEF33}" type="presParOf" srcId="{58229CDB-3E4A-4F59-BB7C-F235D85667A0}" destId="{0538CE00-826E-4FA9-907F-6C2D5653E09E}" srcOrd="12" destOrd="0" presId="urn:microsoft.com/office/officeart/2005/8/layout/target3"/>
    <dgm:cxn modelId="{F2C2022E-A3C0-4A9B-860C-B150087350B8}" type="presParOf" srcId="{58229CDB-3E4A-4F59-BB7C-F235D85667A0}" destId="{D3C94356-346B-4C45-A52F-DDC018AD0825}" srcOrd="13" destOrd="0" presId="urn:microsoft.com/office/officeart/2005/8/layout/target3"/>
    <dgm:cxn modelId="{FAAE571B-E237-4C29-9E1C-DC28998ADBC2}" type="presParOf" srcId="{58229CDB-3E4A-4F59-BB7C-F235D85667A0}" destId="{4CE00119-DDED-485B-B470-9BC5B54E8518}" srcOrd="1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858F440-F6D3-4C09-AB3A-769A93AE99AC}" type="doc">
      <dgm:prSet loTypeId="urn:microsoft.com/office/officeart/2008/layout/AlternatingPictureBlocks" loCatId="list" qsTypeId="urn:microsoft.com/office/officeart/2005/8/quickstyle/simple1" qsCatId="simple" csTypeId="urn:microsoft.com/office/officeart/2005/8/colors/accent1_2" csCatId="accent1" phldr="1"/>
      <dgm:spPr/>
    </dgm:pt>
    <dgm:pt modelId="{5DE8C198-A8B0-45DF-820F-E3DDDBEFA04B}">
      <dgm:prSet phldrT="[Text]"/>
      <dgm:spPr/>
      <dgm:t>
        <a:bodyPr/>
        <a:lstStyle/>
        <a:p>
          <a:r>
            <a:rPr lang="id-ID" dirty="0" smtClean="0"/>
            <a:t>Koordinatro LBM</a:t>
          </a:r>
          <a:endParaRPr lang="en-US" dirty="0"/>
        </a:p>
      </dgm:t>
    </dgm:pt>
    <dgm:pt modelId="{1F10BB20-4767-4763-BFCC-0BFD4DE268F2}" type="parTrans" cxnId="{2086D555-F0CE-4305-AD78-1DD96AFDAE5C}">
      <dgm:prSet/>
      <dgm:spPr/>
      <dgm:t>
        <a:bodyPr/>
        <a:lstStyle/>
        <a:p>
          <a:endParaRPr lang="en-US"/>
        </a:p>
      </dgm:t>
    </dgm:pt>
    <dgm:pt modelId="{A8ECDB5F-4FF0-404F-A894-45BF4C7C5CF9}" type="sibTrans" cxnId="{2086D555-F0CE-4305-AD78-1DD96AFDAE5C}">
      <dgm:prSet/>
      <dgm:spPr/>
      <dgm:t>
        <a:bodyPr/>
        <a:lstStyle/>
        <a:p>
          <a:endParaRPr lang="en-US"/>
        </a:p>
      </dgm:t>
    </dgm:pt>
    <dgm:pt modelId="{AB5231D5-0BBD-46BA-9A8C-5783DF89FDB2}">
      <dgm:prSet phldrT="[Text]"/>
      <dgm:spPr/>
      <dgm:t>
        <a:bodyPr/>
        <a:lstStyle/>
        <a:p>
          <a:r>
            <a:rPr lang="id-ID" dirty="0" smtClean="0"/>
            <a:t>MUSGAB</a:t>
          </a:r>
          <a:endParaRPr lang="en-US" dirty="0"/>
        </a:p>
      </dgm:t>
    </dgm:pt>
    <dgm:pt modelId="{2B85E344-64A3-463B-A46C-0374E3D66160}" type="parTrans" cxnId="{696500E3-FA20-4511-8944-52DE43054EBD}">
      <dgm:prSet/>
      <dgm:spPr/>
      <dgm:t>
        <a:bodyPr/>
        <a:lstStyle/>
        <a:p>
          <a:endParaRPr lang="en-US"/>
        </a:p>
      </dgm:t>
    </dgm:pt>
    <dgm:pt modelId="{18C51328-7F3B-49B1-95CC-FE3822462659}" type="sibTrans" cxnId="{696500E3-FA20-4511-8944-52DE43054EBD}">
      <dgm:prSet/>
      <dgm:spPr/>
      <dgm:t>
        <a:bodyPr/>
        <a:lstStyle/>
        <a:p>
          <a:endParaRPr lang="en-US"/>
        </a:p>
      </dgm:t>
    </dgm:pt>
    <dgm:pt modelId="{64D4E8F3-A44E-455E-801D-3061ABBF4CB4}">
      <dgm:prSet phldrT="[Text]"/>
      <dgm:spPr/>
      <dgm:t>
        <a:bodyPr/>
        <a:lstStyle/>
        <a:p>
          <a:r>
            <a:rPr lang="id-ID" dirty="0" smtClean="0"/>
            <a:t>MUSKUB</a:t>
          </a:r>
          <a:endParaRPr lang="en-US" dirty="0"/>
        </a:p>
      </dgm:t>
    </dgm:pt>
    <dgm:pt modelId="{E0F783FB-87E4-4A07-935B-0A72A6A2294E}" type="parTrans" cxnId="{1CB88609-986C-4A70-AA85-A549A6FBCF89}">
      <dgm:prSet/>
      <dgm:spPr/>
      <dgm:t>
        <a:bodyPr/>
        <a:lstStyle/>
        <a:p>
          <a:endParaRPr lang="en-US"/>
        </a:p>
      </dgm:t>
    </dgm:pt>
    <dgm:pt modelId="{86A4CE2B-35F9-43E9-B963-FFE96EE327D6}" type="sibTrans" cxnId="{1CB88609-986C-4A70-AA85-A549A6FBCF89}">
      <dgm:prSet/>
      <dgm:spPr/>
      <dgm:t>
        <a:bodyPr/>
        <a:lstStyle/>
        <a:p>
          <a:endParaRPr lang="en-US"/>
        </a:p>
      </dgm:t>
    </dgm:pt>
    <dgm:pt modelId="{331035D7-E8A4-4A47-B9A3-F978B1025671}" type="pres">
      <dgm:prSet presAssocID="{7858F440-F6D3-4C09-AB3A-769A93AE99AC}" presName="linearFlow" presStyleCnt="0">
        <dgm:presLayoutVars>
          <dgm:dir/>
          <dgm:resizeHandles val="exact"/>
        </dgm:presLayoutVars>
      </dgm:prSet>
      <dgm:spPr/>
    </dgm:pt>
    <dgm:pt modelId="{0BB45EBB-D8D9-4F45-8173-1E5A21CE2B74}" type="pres">
      <dgm:prSet presAssocID="{5DE8C198-A8B0-45DF-820F-E3DDDBEFA04B}" presName="comp" presStyleCnt="0"/>
      <dgm:spPr/>
    </dgm:pt>
    <dgm:pt modelId="{B7C24FBB-7136-44FB-A400-07CE38B7B25E}" type="pres">
      <dgm:prSet presAssocID="{5DE8C198-A8B0-45DF-820F-E3DDDBEFA04B}" presName="rect2" presStyleLbl="node1" presStyleIdx="0" presStyleCnt="3">
        <dgm:presLayoutVars>
          <dgm:bulletEnabled val="1"/>
        </dgm:presLayoutVars>
      </dgm:prSet>
      <dgm:spPr/>
      <dgm:t>
        <a:bodyPr/>
        <a:lstStyle/>
        <a:p>
          <a:endParaRPr lang="id-ID"/>
        </a:p>
      </dgm:t>
    </dgm:pt>
    <dgm:pt modelId="{9E0A2655-3A9B-4751-82F6-1350D976E3AD}" type="pres">
      <dgm:prSet presAssocID="{5DE8C198-A8B0-45DF-820F-E3DDDBEFA04B}" presName="rect1" presStyleLbl="lnNode1" presStyleIdx="0" presStyleCnt="3"/>
      <dgm:spPr/>
    </dgm:pt>
    <dgm:pt modelId="{3A01E900-91F5-4522-94EA-55D6412C6071}" type="pres">
      <dgm:prSet presAssocID="{A8ECDB5F-4FF0-404F-A894-45BF4C7C5CF9}" presName="sibTrans" presStyleCnt="0"/>
      <dgm:spPr/>
    </dgm:pt>
    <dgm:pt modelId="{F246655C-8147-4C63-AF78-E5FE994B2E8C}" type="pres">
      <dgm:prSet presAssocID="{AB5231D5-0BBD-46BA-9A8C-5783DF89FDB2}" presName="comp" presStyleCnt="0"/>
      <dgm:spPr/>
    </dgm:pt>
    <dgm:pt modelId="{BD0B9E27-D202-4029-8867-BE1F09BD6C27}" type="pres">
      <dgm:prSet presAssocID="{AB5231D5-0BBD-46BA-9A8C-5783DF89FDB2}" presName="rect2" presStyleLbl="node1" presStyleIdx="1" presStyleCnt="3">
        <dgm:presLayoutVars>
          <dgm:bulletEnabled val="1"/>
        </dgm:presLayoutVars>
      </dgm:prSet>
      <dgm:spPr/>
      <dgm:t>
        <a:bodyPr/>
        <a:lstStyle/>
        <a:p>
          <a:endParaRPr lang="id-ID"/>
        </a:p>
      </dgm:t>
    </dgm:pt>
    <dgm:pt modelId="{9721CE53-5974-4388-B82E-4818E0FCC057}" type="pres">
      <dgm:prSet presAssocID="{AB5231D5-0BBD-46BA-9A8C-5783DF89FDB2}" presName="rect1" presStyleLbl="lnNode1" presStyleIdx="1" presStyleCnt="3"/>
      <dgm:spPr/>
    </dgm:pt>
    <dgm:pt modelId="{D0D60F0A-25E4-4F15-9FA7-B9AC19AC3CB7}" type="pres">
      <dgm:prSet presAssocID="{18C51328-7F3B-49B1-95CC-FE3822462659}" presName="sibTrans" presStyleCnt="0"/>
      <dgm:spPr/>
    </dgm:pt>
    <dgm:pt modelId="{7A834995-E8F6-4376-B3F8-2AEA8C50B16E}" type="pres">
      <dgm:prSet presAssocID="{64D4E8F3-A44E-455E-801D-3061ABBF4CB4}" presName="comp" presStyleCnt="0"/>
      <dgm:spPr/>
    </dgm:pt>
    <dgm:pt modelId="{8EF24F0A-2BDE-4CFA-B31E-1FE74CF0A830}" type="pres">
      <dgm:prSet presAssocID="{64D4E8F3-A44E-455E-801D-3061ABBF4CB4}" presName="rect2" presStyleLbl="node1" presStyleIdx="2" presStyleCnt="3">
        <dgm:presLayoutVars>
          <dgm:bulletEnabled val="1"/>
        </dgm:presLayoutVars>
      </dgm:prSet>
      <dgm:spPr/>
      <dgm:t>
        <a:bodyPr/>
        <a:lstStyle/>
        <a:p>
          <a:endParaRPr lang="id-ID"/>
        </a:p>
      </dgm:t>
    </dgm:pt>
    <dgm:pt modelId="{9C75E8CA-6850-41A3-9A4B-9C00CA41D4F5}" type="pres">
      <dgm:prSet presAssocID="{64D4E8F3-A44E-455E-801D-3061ABBF4CB4}" presName="rect1" presStyleLbl="lnNode1" presStyleIdx="2" presStyleCnt="3"/>
      <dgm:spPr/>
    </dgm:pt>
  </dgm:ptLst>
  <dgm:cxnLst>
    <dgm:cxn modelId="{9C33C8F2-0660-4F91-AD13-E6AE83BA351A}" type="presOf" srcId="{64D4E8F3-A44E-455E-801D-3061ABBF4CB4}" destId="{8EF24F0A-2BDE-4CFA-B31E-1FE74CF0A830}" srcOrd="0" destOrd="0" presId="urn:microsoft.com/office/officeart/2008/layout/AlternatingPictureBlocks"/>
    <dgm:cxn modelId="{8CD02C25-6071-4269-B307-39BF2F8D8F53}" type="presOf" srcId="{5DE8C198-A8B0-45DF-820F-E3DDDBEFA04B}" destId="{B7C24FBB-7136-44FB-A400-07CE38B7B25E}" srcOrd="0" destOrd="0" presId="urn:microsoft.com/office/officeart/2008/layout/AlternatingPictureBlocks"/>
    <dgm:cxn modelId="{696500E3-FA20-4511-8944-52DE43054EBD}" srcId="{7858F440-F6D3-4C09-AB3A-769A93AE99AC}" destId="{AB5231D5-0BBD-46BA-9A8C-5783DF89FDB2}" srcOrd="1" destOrd="0" parTransId="{2B85E344-64A3-463B-A46C-0374E3D66160}" sibTransId="{18C51328-7F3B-49B1-95CC-FE3822462659}"/>
    <dgm:cxn modelId="{1517DEC4-A313-4360-9352-CAB97D048233}" type="presOf" srcId="{7858F440-F6D3-4C09-AB3A-769A93AE99AC}" destId="{331035D7-E8A4-4A47-B9A3-F978B1025671}" srcOrd="0" destOrd="0" presId="urn:microsoft.com/office/officeart/2008/layout/AlternatingPictureBlocks"/>
    <dgm:cxn modelId="{BD2D68BD-B658-44A3-A169-A442309EE49C}" type="presOf" srcId="{AB5231D5-0BBD-46BA-9A8C-5783DF89FDB2}" destId="{BD0B9E27-D202-4029-8867-BE1F09BD6C27}" srcOrd="0" destOrd="0" presId="urn:microsoft.com/office/officeart/2008/layout/AlternatingPictureBlocks"/>
    <dgm:cxn modelId="{2086D555-F0CE-4305-AD78-1DD96AFDAE5C}" srcId="{7858F440-F6D3-4C09-AB3A-769A93AE99AC}" destId="{5DE8C198-A8B0-45DF-820F-E3DDDBEFA04B}" srcOrd="0" destOrd="0" parTransId="{1F10BB20-4767-4763-BFCC-0BFD4DE268F2}" sibTransId="{A8ECDB5F-4FF0-404F-A894-45BF4C7C5CF9}"/>
    <dgm:cxn modelId="{1CB88609-986C-4A70-AA85-A549A6FBCF89}" srcId="{7858F440-F6D3-4C09-AB3A-769A93AE99AC}" destId="{64D4E8F3-A44E-455E-801D-3061ABBF4CB4}" srcOrd="2" destOrd="0" parTransId="{E0F783FB-87E4-4A07-935B-0A72A6A2294E}" sibTransId="{86A4CE2B-35F9-43E9-B963-FFE96EE327D6}"/>
    <dgm:cxn modelId="{ACA98336-3548-4104-80DB-7FB1F50DA783}" type="presParOf" srcId="{331035D7-E8A4-4A47-B9A3-F978B1025671}" destId="{0BB45EBB-D8D9-4F45-8173-1E5A21CE2B74}" srcOrd="0" destOrd="0" presId="urn:microsoft.com/office/officeart/2008/layout/AlternatingPictureBlocks"/>
    <dgm:cxn modelId="{59518872-FBFF-4B26-AF68-900A494C3117}" type="presParOf" srcId="{0BB45EBB-D8D9-4F45-8173-1E5A21CE2B74}" destId="{B7C24FBB-7136-44FB-A400-07CE38B7B25E}" srcOrd="0" destOrd="0" presId="urn:microsoft.com/office/officeart/2008/layout/AlternatingPictureBlocks"/>
    <dgm:cxn modelId="{6DE901D3-954E-48E8-92A9-99B78BBB68D5}" type="presParOf" srcId="{0BB45EBB-D8D9-4F45-8173-1E5A21CE2B74}" destId="{9E0A2655-3A9B-4751-82F6-1350D976E3AD}" srcOrd="1" destOrd="0" presId="urn:microsoft.com/office/officeart/2008/layout/AlternatingPictureBlocks"/>
    <dgm:cxn modelId="{7C1294E5-BAD7-4B9A-B5ED-7665471FC3FE}" type="presParOf" srcId="{331035D7-E8A4-4A47-B9A3-F978B1025671}" destId="{3A01E900-91F5-4522-94EA-55D6412C6071}" srcOrd="1" destOrd="0" presId="urn:microsoft.com/office/officeart/2008/layout/AlternatingPictureBlocks"/>
    <dgm:cxn modelId="{03B591B9-F584-464C-8F29-B8D129F7459F}" type="presParOf" srcId="{331035D7-E8A4-4A47-B9A3-F978B1025671}" destId="{F246655C-8147-4C63-AF78-E5FE994B2E8C}" srcOrd="2" destOrd="0" presId="urn:microsoft.com/office/officeart/2008/layout/AlternatingPictureBlocks"/>
    <dgm:cxn modelId="{557F8A12-FF30-4B6C-9FF3-7D0A8661C75B}" type="presParOf" srcId="{F246655C-8147-4C63-AF78-E5FE994B2E8C}" destId="{BD0B9E27-D202-4029-8867-BE1F09BD6C27}" srcOrd="0" destOrd="0" presId="urn:microsoft.com/office/officeart/2008/layout/AlternatingPictureBlocks"/>
    <dgm:cxn modelId="{3C791EC5-077A-4350-BCAE-3C5266B885F4}" type="presParOf" srcId="{F246655C-8147-4C63-AF78-E5FE994B2E8C}" destId="{9721CE53-5974-4388-B82E-4818E0FCC057}" srcOrd="1" destOrd="0" presId="urn:microsoft.com/office/officeart/2008/layout/AlternatingPictureBlocks"/>
    <dgm:cxn modelId="{F77FC525-2D0D-4D37-8816-52B56D0BD956}" type="presParOf" srcId="{331035D7-E8A4-4A47-B9A3-F978B1025671}" destId="{D0D60F0A-25E4-4F15-9FA7-B9AC19AC3CB7}" srcOrd="3" destOrd="0" presId="urn:microsoft.com/office/officeart/2008/layout/AlternatingPictureBlocks"/>
    <dgm:cxn modelId="{4AF9C224-2D9F-4BF1-A568-6E39E4BA6599}" type="presParOf" srcId="{331035D7-E8A4-4A47-B9A3-F978B1025671}" destId="{7A834995-E8F6-4376-B3F8-2AEA8C50B16E}" srcOrd="4" destOrd="0" presId="urn:microsoft.com/office/officeart/2008/layout/AlternatingPictureBlocks"/>
    <dgm:cxn modelId="{33C5B7D9-9978-4F9B-97E3-CEEB93F3C9B1}" type="presParOf" srcId="{7A834995-E8F6-4376-B3F8-2AEA8C50B16E}" destId="{8EF24F0A-2BDE-4CFA-B31E-1FE74CF0A830}" srcOrd="0" destOrd="0" presId="urn:microsoft.com/office/officeart/2008/layout/AlternatingPictureBlocks"/>
    <dgm:cxn modelId="{12BAE6DF-DFC1-48F3-BE99-87388691F160}" type="presParOf" srcId="{7A834995-E8F6-4376-B3F8-2AEA8C50B16E}" destId="{9C75E8CA-6850-41A3-9A4B-9C00CA41D4F5}"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3321B3-93E1-43FC-BE6D-8250C74C43B2}">
      <dsp:nvSpPr>
        <dsp:cNvPr id="0" name=""/>
        <dsp:cNvSpPr/>
      </dsp:nvSpPr>
      <dsp:spPr>
        <a:xfrm>
          <a:off x="0" y="1275411"/>
          <a:ext cx="7620000" cy="27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68958E-B242-4FA2-86EC-6D8376A670C5}">
      <dsp:nvSpPr>
        <dsp:cNvPr id="0" name=""/>
        <dsp:cNvSpPr/>
      </dsp:nvSpPr>
      <dsp:spPr>
        <a:xfrm>
          <a:off x="380627" y="139258"/>
          <a:ext cx="5328791" cy="129851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613" tIns="0" rIns="201613" bIns="0" numCol="1" spcCol="1270" anchor="ctr" anchorCtr="0">
          <a:noAutofit/>
        </a:bodyPr>
        <a:lstStyle/>
        <a:p>
          <a:pPr lvl="0" algn="l" defTabSz="400050">
            <a:lnSpc>
              <a:spcPct val="90000"/>
            </a:lnSpc>
            <a:spcBef>
              <a:spcPct val="0"/>
            </a:spcBef>
            <a:spcAft>
              <a:spcPct val="35000"/>
            </a:spcAft>
          </a:pPr>
          <a:r>
            <a:rPr lang="en-US" sz="900" kern="1200" dirty="0" smtClean="0"/>
            <a:t>1. </a:t>
          </a:r>
          <a:r>
            <a:rPr lang="id-ID" sz="900" kern="1200" dirty="0" smtClean="0"/>
            <a:t>	</a:t>
          </a:r>
          <a:r>
            <a:rPr lang="id-ID" sz="1800" kern="1200" dirty="0" smtClean="0"/>
            <a:t>Bagaimana perencanaan program LBM tingkat   Ibtida’iyah pondok pesantren Lirboyo ?</a:t>
          </a:r>
          <a:endParaRPr lang="en-US" sz="1800" kern="1200" dirty="0"/>
        </a:p>
      </dsp:txBody>
      <dsp:txXfrm>
        <a:off x="444015" y="202646"/>
        <a:ext cx="5202015" cy="1171737"/>
      </dsp:txXfrm>
    </dsp:sp>
    <dsp:sp modelId="{78E32816-D9BE-4A2F-A6F7-8924A2DEFB1E}">
      <dsp:nvSpPr>
        <dsp:cNvPr id="0" name=""/>
        <dsp:cNvSpPr/>
      </dsp:nvSpPr>
      <dsp:spPr>
        <a:xfrm>
          <a:off x="0" y="2770865"/>
          <a:ext cx="7620000" cy="27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C0BE73-406F-4A3C-AA77-AE2D449819C6}">
      <dsp:nvSpPr>
        <dsp:cNvPr id="0" name=""/>
        <dsp:cNvSpPr/>
      </dsp:nvSpPr>
      <dsp:spPr>
        <a:xfrm>
          <a:off x="380627" y="1612011"/>
          <a:ext cx="5328791" cy="13212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613" tIns="0" rIns="201613" bIns="0" numCol="1" spcCol="1270" anchor="ctr" anchorCtr="0">
          <a:noAutofit/>
        </a:bodyPr>
        <a:lstStyle/>
        <a:p>
          <a:pPr lvl="0" algn="l" defTabSz="800100">
            <a:lnSpc>
              <a:spcPct val="90000"/>
            </a:lnSpc>
            <a:spcBef>
              <a:spcPct val="0"/>
            </a:spcBef>
            <a:spcAft>
              <a:spcPct val="35000"/>
            </a:spcAft>
          </a:pPr>
          <a:r>
            <a:rPr lang="en-US" sz="1800" kern="1200" dirty="0" smtClean="0"/>
            <a:t>2.</a:t>
          </a:r>
          <a:r>
            <a:rPr lang="id-ID" sz="1800" kern="1200" dirty="0" smtClean="0"/>
            <a:t>	Bagaimana pengorganisasian LBM tingkat  ibtida’iyah pondok pesantren Lirboyo ?</a:t>
          </a:r>
          <a:endParaRPr lang="en-US" sz="1800" kern="1200" dirty="0"/>
        </a:p>
      </dsp:txBody>
      <dsp:txXfrm>
        <a:off x="445123" y="1676507"/>
        <a:ext cx="5199799" cy="1192222"/>
      </dsp:txXfrm>
    </dsp:sp>
    <dsp:sp modelId="{24DB4EE9-FA70-42EE-A353-54D88299104B}">
      <dsp:nvSpPr>
        <dsp:cNvPr id="0" name=""/>
        <dsp:cNvSpPr/>
      </dsp:nvSpPr>
      <dsp:spPr>
        <a:xfrm>
          <a:off x="0" y="4384141"/>
          <a:ext cx="7620000" cy="27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8600FE-8693-4713-B060-6E3872B46BF0}">
      <dsp:nvSpPr>
        <dsp:cNvPr id="0" name=""/>
        <dsp:cNvSpPr/>
      </dsp:nvSpPr>
      <dsp:spPr>
        <a:xfrm>
          <a:off x="380627" y="3107465"/>
          <a:ext cx="5328791" cy="14390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613" tIns="0" rIns="201613" bIns="0" numCol="1" spcCol="1270" anchor="ctr" anchorCtr="0">
          <a:noAutofit/>
        </a:bodyPr>
        <a:lstStyle/>
        <a:p>
          <a:pPr lvl="0" algn="l" defTabSz="800100">
            <a:lnSpc>
              <a:spcPct val="90000"/>
            </a:lnSpc>
            <a:spcBef>
              <a:spcPct val="0"/>
            </a:spcBef>
            <a:spcAft>
              <a:spcPct val="35000"/>
            </a:spcAft>
          </a:pPr>
          <a:r>
            <a:rPr lang="en-US" sz="1800" kern="1200" dirty="0" smtClean="0"/>
            <a:t>3.</a:t>
          </a:r>
          <a:r>
            <a:rPr lang="id-ID" sz="1800" kern="1200" dirty="0" smtClean="0"/>
            <a:t>	Bagaimana Evaluasi LBM tingkat  Ibtida’iyah Pondok pesantren Lirboyo ?</a:t>
          </a:r>
          <a:endParaRPr lang="en-US" sz="1800" kern="1200" dirty="0"/>
        </a:p>
      </dsp:txBody>
      <dsp:txXfrm>
        <a:off x="450875" y="3177713"/>
        <a:ext cx="5188295" cy="12985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D1B128-F660-422A-9DAD-9D8519E58548}">
      <dsp:nvSpPr>
        <dsp:cNvPr id="0" name=""/>
        <dsp:cNvSpPr/>
      </dsp:nvSpPr>
      <dsp:spPr>
        <a:xfrm>
          <a:off x="5625" y="1570963"/>
          <a:ext cx="684897" cy="9621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id-ID" sz="1100" kern="1200" dirty="0" smtClean="0"/>
            <a:t>Manajemen Kurikulum Bahtsul Masa’il</a:t>
          </a:r>
          <a:endParaRPr lang="en-US" sz="1100" kern="1200" dirty="0"/>
        </a:p>
      </dsp:txBody>
      <dsp:txXfrm>
        <a:off x="25685" y="1591023"/>
        <a:ext cx="644777" cy="922059"/>
      </dsp:txXfrm>
    </dsp:sp>
    <dsp:sp modelId="{6BCFFD27-E52E-47C5-AEBF-E49EA088BF73}">
      <dsp:nvSpPr>
        <dsp:cNvPr id="0" name=""/>
        <dsp:cNvSpPr/>
      </dsp:nvSpPr>
      <dsp:spPr>
        <a:xfrm rot="17030767">
          <a:off x="350880" y="1612614"/>
          <a:ext cx="892993" cy="11831"/>
        </a:xfrm>
        <a:custGeom>
          <a:avLst/>
          <a:gdLst/>
          <a:ahLst/>
          <a:cxnLst/>
          <a:rect l="0" t="0" r="0" b="0"/>
          <a:pathLst>
            <a:path>
              <a:moveTo>
                <a:pt x="0" y="5915"/>
              </a:moveTo>
              <a:lnTo>
                <a:pt x="892993" y="59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775052" y="1596205"/>
        <a:ext cx="44649" cy="44649"/>
      </dsp:txXfrm>
    </dsp:sp>
    <dsp:sp modelId="{C0A02BB0-2421-4BE1-BEE1-200412532572}">
      <dsp:nvSpPr>
        <dsp:cNvPr id="0" name=""/>
        <dsp:cNvSpPr/>
      </dsp:nvSpPr>
      <dsp:spPr>
        <a:xfrm>
          <a:off x="904230" y="848703"/>
          <a:ext cx="1075831" cy="6726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id-ID" sz="1100" kern="1200" dirty="0" smtClean="0"/>
            <a:t>Manajemen Kurikulum</a:t>
          </a:r>
          <a:endParaRPr lang="en-US" sz="1100" kern="1200" dirty="0"/>
        </a:p>
      </dsp:txBody>
      <dsp:txXfrm>
        <a:off x="923930" y="868403"/>
        <a:ext cx="1036431" cy="633209"/>
      </dsp:txXfrm>
    </dsp:sp>
    <dsp:sp modelId="{6FE4107F-898E-4587-94BD-283367B39F25}">
      <dsp:nvSpPr>
        <dsp:cNvPr id="0" name=""/>
        <dsp:cNvSpPr/>
      </dsp:nvSpPr>
      <dsp:spPr>
        <a:xfrm>
          <a:off x="1980062" y="1179092"/>
          <a:ext cx="213706" cy="11831"/>
        </a:xfrm>
        <a:custGeom>
          <a:avLst/>
          <a:gdLst/>
          <a:ahLst/>
          <a:cxnLst/>
          <a:rect l="0" t="0" r="0" b="0"/>
          <a:pathLst>
            <a:path>
              <a:moveTo>
                <a:pt x="0" y="5915"/>
              </a:moveTo>
              <a:lnTo>
                <a:pt x="213706" y="591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081572" y="1179665"/>
        <a:ext cx="10685" cy="10685"/>
      </dsp:txXfrm>
    </dsp:sp>
    <dsp:sp modelId="{4EC09DA4-0427-4845-A330-9499BEE42562}">
      <dsp:nvSpPr>
        <dsp:cNvPr id="0" name=""/>
        <dsp:cNvSpPr/>
      </dsp:nvSpPr>
      <dsp:spPr>
        <a:xfrm>
          <a:off x="2193768" y="194000"/>
          <a:ext cx="3896605" cy="19820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id-ID" sz="1100" kern="1200" dirty="0" smtClean="0"/>
            <a:t>Tery  memeberikan definisi manajemen adalah sebagai berikut : management is a distinct process consisting of planning, organizing, actuating, and controlling, performed to determine and accomplish stated objectives by the use of human being and other resources.  Manajemen adalah suatu proses yang khas, yang terdiri atas perencanaan, pengorganisasian, penggerakan, dan pengontrolan guna mencapai tujuan yang telah ditetapkan dengan menggunakan sumber daya manusia dan sumber daya lain. (Sugiyono, 2019, 14) Adapun definisi Kurikulum, secara etimologi adalah bahwa kurikulum berasal dari bahasa yunani yaitu Curir  yang artinya berlari; dan curere yang berarti tempat berpacu.  Dalam bahasa latin, kurikulum berasal dari kata curriculum yang berarti a running course, or race course, especially a chariot race course. </a:t>
          </a:r>
          <a:endParaRPr lang="en-US" sz="1100" kern="1200" dirty="0"/>
        </a:p>
      </dsp:txBody>
      <dsp:txXfrm>
        <a:off x="2251819" y="252051"/>
        <a:ext cx="3780503" cy="1865912"/>
      </dsp:txXfrm>
    </dsp:sp>
    <dsp:sp modelId="{2A557E2F-3823-47BF-9EA2-0ADAED77B913}">
      <dsp:nvSpPr>
        <dsp:cNvPr id="0" name=""/>
        <dsp:cNvSpPr/>
      </dsp:nvSpPr>
      <dsp:spPr>
        <a:xfrm rot="4669832">
          <a:off x="290491" y="2541631"/>
          <a:ext cx="1013770" cy="11831"/>
        </a:xfrm>
        <a:custGeom>
          <a:avLst/>
          <a:gdLst/>
          <a:ahLst/>
          <a:cxnLst/>
          <a:rect l="0" t="0" r="0" b="0"/>
          <a:pathLst>
            <a:path>
              <a:moveTo>
                <a:pt x="0" y="5915"/>
              </a:moveTo>
              <a:lnTo>
                <a:pt x="1013770" y="59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772032" y="2522203"/>
        <a:ext cx="50688" cy="50688"/>
      </dsp:txXfrm>
    </dsp:sp>
    <dsp:sp modelId="{AD9D41F2-6C72-42D1-9C69-CEA8E98EEF9C}">
      <dsp:nvSpPr>
        <dsp:cNvPr id="0" name=""/>
        <dsp:cNvSpPr/>
      </dsp:nvSpPr>
      <dsp:spPr>
        <a:xfrm>
          <a:off x="904230" y="2830682"/>
          <a:ext cx="534266" cy="4247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id-ID" sz="1100" kern="1200" dirty="0" smtClean="0"/>
            <a:t>Bahtsul Masa’il</a:t>
          </a:r>
          <a:endParaRPr lang="en-US" sz="1100" kern="1200" dirty="0"/>
        </a:p>
      </dsp:txBody>
      <dsp:txXfrm>
        <a:off x="916670" y="2843122"/>
        <a:ext cx="509386" cy="399840"/>
      </dsp:txXfrm>
    </dsp:sp>
    <dsp:sp modelId="{269BECE8-78DE-47DB-8B77-0AAFAE54570F}">
      <dsp:nvSpPr>
        <dsp:cNvPr id="0" name=""/>
        <dsp:cNvSpPr/>
      </dsp:nvSpPr>
      <dsp:spPr>
        <a:xfrm rot="420942">
          <a:off x="1435812" y="3080927"/>
          <a:ext cx="717211" cy="11831"/>
        </a:xfrm>
        <a:custGeom>
          <a:avLst/>
          <a:gdLst/>
          <a:ahLst/>
          <a:cxnLst/>
          <a:rect l="0" t="0" r="0" b="0"/>
          <a:pathLst>
            <a:path>
              <a:moveTo>
                <a:pt x="0" y="5915"/>
              </a:moveTo>
              <a:lnTo>
                <a:pt x="717211" y="591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776487" y="3068912"/>
        <a:ext cx="35860" cy="35860"/>
      </dsp:txXfrm>
    </dsp:sp>
    <dsp:sp modelId="{C0AA4228-6CF8-47EF-A554-3D61EB4B2E25}">
      <dsp:nvSpPr>
        <dsp:cNvPr id="0" name=""/>
        <dsp:cNvSpPr/>
      </dsp:nvSpPr>
      <dsp:spPr>
        <a:xfrm>
          <a:off x="2150338" y="2303686"/>
          <a:ext cx="3524280" cy="16539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id-ID" sz="1100" kern="1200" dirty="0" smtClean="0"/>
            <a:t>Secara ringkas bahtsul masa’il adalah majelis musywaroh resmi para ulama yang membahas persoalan agama, social, politik, dan semua aspek kehidupan dan perspektif fikih. Apa yang dibahas biasanya persoalan-persoalan kekinian yang secara eksplisit tidak diatur dalam sumber-sumber hokum islam (Al-qur’an, hadits, ijma’ ulama dan qiyas) atau tidak dibahas dalam literature fikih klasik. Dikalangan nahdliyin, literature klasik itu biasa disebut “kitab kuning” (merujuk pada warna kertas yang digunakan).</a:t>
          </a:r>
          <a:endParaRPr lang="en-US" sz="1100" kern="1200" dirty="0"/>
        </a:p>
      </dsp:txBody>
      <dsp:txXfrm>
        <a:off x="2198779" y="2352127"/>
        <a:ext cx="3427398" cy="15570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448D17-B2DE-48BA-B6A1-B117C54F9F24}">
      <dsp:nvSpPr>
        <dsp:cNvPr id="0" name=""/>
        <dsp:cNvSpPr/>
      </dsp:nvSpPr>
      <dsp:spPr>
        <a:xfrm rot="16200000">
          <a:off x="-1639574" y="2313373"/>
          <a:ext cx="3744468" cy="3671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23850" bIns="0" numCol="1" spcCol="1270" anchor="t" anchorCtr="0">
          <a:noAutofit/>
        </a:bodyPr>
        <a:lstStyle/>
        <a:p>
          <a:pPr lvl="0" algn="r" defTabSz="711200">
            <a:lnSpc>
              <a:spcPct val="90000"/>
            </a:lnSpc>
            <a:spcBef>
              <a:spcPct val="0"/>
            </a:spcBef>
            <a:spcAft>
              <a:spcPct val="35000"/>
            </a:spcAft>
          </a:pPr>
          <a:r>
            <a:rPr lang="id-ID" sz="1600" kern="1200" dirty="0" smtClean="0"/>
            <a:t>Tujuan Pembelajaran</a:t>
          </a:r>
          <a:endParaRPr lang="en-US" sz="1600" kern="1200" dirty="0"/>
        </a:p>
      </dsp:txBody>
      <dsp:txXfrm>
        <a:off x="-1639574" y="2313373"/>
        <a:ext cx="3744468" cy="367199"/>
      </dsp:txXfrm>
    </dsp:sp>
    <dsp:sp modelId="{8C071666-0262-45DC-AA5B-448C1BECEE2F}">
      <dsp:nvSpPr>
        <dsp:cNvPr id="0" name=""/>
        <dsp:cNvSpPr/>
      </dsp:nvSpPr>
      <dsp:spPr>
        <a:xfrm>
          <a:off x="416259" y="624739"/>
          <a:ext cx="1829043" cy="3744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323850" rIns="85344" bIns="85344" numCol="1" spcCol="1270" anchor="t" anchorCtr="0">
          <a:noAutofit/>
        </a:bodyPr>
        <a:lstStyle/>
        <a:p>
          <a:pPr marL="114300" lvl="1" indent="-114300" algn="l" defTabSz="533400">
            <a:lnSpc>
              <a:spcPct val="90000"/>
            </a:lnSpc>
            <a:spcBef>
              <a:spcPct val="0"/>
            </a:spcBef>
            <a:spcAft>
              <a:spcPct val="15000"/>
            </a:spcAft>
            <a:buChar char="••"/>
          </a:pPr>
          <a:r>
            <a:rPr lang="id-ID" sz="1200" kern="1200" dirty="0" smtClean="0"/>
            <a:t>Perencanaan dan pengembangan kurikulum LBM PP Lirboyo  mengacu pada standar AD/ART Pondok Pesantren Lirboyo yang didukung oleh basic kurikulum sistem pendidikan Islam, sebagai kurikulum muatan lokal yang merujuk pada perpaduan antara kurikulum madarasah Ibtida’iyah (diniyyah) yang diramu dengan muatan kitab-kitab ulama salafushsholih.</a:t>
          </a:r>
          <a:endParaRPr lang="en-US" sz="1200" kern="1200" dirty="0"/>
        </a:p>
      </dsp:txBody>
      <dsp:txXfrm>
        <a:off x="416259" y="624739"/>
        <a:ext cx="1829043" cy="3744468"/>
      </dsp:txXfrm>
    </dsp:sp>
    <dsp:sp modelId="{D635ACDE-CBE0-4AA9-9651-DED0FDEE80F8}">
      <dsp:nvSpPr>
        <dsp:cNvPr id="0" name=""/>
        <dsp:cNvSpPr/>
      </dsp:nvSpPr>
      <dsp:spPr>
        <a:xfrm>
          <a:off x="49059" y="140035"/>
          <a:ext cx="734399" cy="734399"/>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1CC47F-E995-4F1E-BEDB-1581C2007D8E}">
      <dsp:nvSpPr>
        <dsp:cNvPr id="0" name=""/>
        <dsp:cNvSpPr/>
      </dsp:nvSpPr>
      <dsp:spPr>
        <a:xfrm rot="16200000">
          <a:off x="1023244" y="2313373"/>
          <a:ext cx="3744468" cy="3671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23850" bIns="0" numCol="1" spcCol="1270" anchor="t" anchorCtr="0">
          <a:noAutofit/>
        </a:bodyPr>
        <a:lstStyle/>
        <a:p>
          <a:pPr lvl="0" algn="r" defTabSz="711200">
            <a:lnSpc>
              <a:spcPct val="90000"/>
            </a:lnSpc>
            <a:spcBef>
              <a:spcPct val="0"/>
            </a:spcBef>
            <a:spcAft>
              <a:spcPct val="35000"/>
            </a:spcAft>
          </a:pPr>
          <a:r>
            <a:rPr lang="id-ID" sz="1600" kern="1200" dirty="0" smtClean="0"/>
            <a:t>Konten /Mata Pelajaran</a:t>
          </a:r>
          <a:endParaRPr lang="en-US" sz="1600" kern="1200" dirty="0"/>
        </a:p>
      </dsp:txBody>
      <dsp:txXfrm>
        <a:off x="1023244" y="2313373"/>
        <a:ext cx="3744468" cy="367199"/>
      </dsp:txXfrm>
    </dsp:sp>
    <dsp:sp modelId="{014DC492-3CCB-4075-ABA5-1B66B3166A95}">
      <dsp:nvSpPr>
        <dsp:cNvPr id="0" name=""/>
        <dsp:cNvSpPr/>
      </dsp:nvSpPr>
      <dsp:spPr>
        <a:xfrm>
          <a:off x="3079078" y="624739"/>
          <a:ext cx="1829043" cy="3744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323850" rIns="85344" bIns="85344" numCol="1" spcCol="1270" anchor="t" anchorCtr="0">
          <a:noAutofit/>
        </a:bodyPr>
        <a:lstStyle/>
        <a:p>
          <a:pPr marL="114300" lvl="1" indent="-114300" algn="l" defTabSz="533400">
            <a:lnSpc>
              <a:spcPct val="90000"/>
            </a:lnSpc>
            <a:spcBef>
              <a:spcPct val="0"/>
            </a:spcBef>
            <a:spcAft>
              <a:spcPct val="15000"/>
            </a:spcAft>
            <a:buChar char="••"/>
          </a:pPr>
          <a:r>
            <a:rPr lang="id-ID" sz="1200" kern="1200" dirty="0" smtClean="0"/>
            <a:t>Konten kurikulum (Mata pelajaran) yang diajarkan di PP Lirboyo  dapat terlihat dari struktur kurikulum yang digunakan. Isi kurikulum LBM, dalam bentuk pengetahuan, keterampilan dan sikap, yang berupa nilai-nilai afektif yang diasosiasikan dengan mata pelajaran.</a:t>
          </a:r>
          <a:endParaRPr lang="en-US" sz="1200" kern="1200" dirty="0"/>
        </a:p>
        <a:p>
          <a:pPr marL="114300" lvl="1" indent="-114300" algn="l" defTabSz="533400">
            <a:lnSpc>
              <a:spcPct val="90000"/>
            </a:lnSpc>
            <a:spcBef>
              <a:spcPct val="0"/>
            </a:spcBef>
            <a:spcAft>
              <a:spcPct val="15000"/>
            </a:spcAft>
            <a:buChar char="••"/>
          </a:pPr>
          <a:endParaRPr lang="en-US" sz="1200" kern="1200" dirty="0"/>
        </a:p>
      </dsp:txBody>
      <dsp:txXfrm>
        <a:off x="3079078" y="624739"/>
        <a:ext cx="1829043" cy="3744468"/>
      </dsp:txXfrm>
    </dsp:sp>
    <dsp:sp modelId="{19A881AE-10C0-494D-9B27-8FE3269A6FE7}">
      <dsp:nvSpPr>
        <dsp:cNvPr id="0" name=""/>
        <dsp:cNvSpPr/>
      </dsp:nvSpPr>
      <dsp:spPr>
        <a:xfrm>
          <a:off x="2711878" y="140035"/>
          <a:ext cx="734399" cy="734399"/>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D3C17E-F766-4B3D-9756-A55B227CBD7E}">
      <dsp:nvSpPr>
        <dsp:cNvPr id="0" name=""/>
        <dsp:cNvSpPr/>
      </dsp:nvSpPr>
      <dsp:spPr>
        <a:xfrm rot="16200000">
          <a:off x="3686063" y="2313373"/>
          <a:ext cx="3744468" cy="3671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23850" bIns="0" numCol="1" spcCol="1270" anchor="t" anchorCtr="0">
          <a:noAutofit/>
        </a:bodyPr>
        <a:lstStyle/>
        <a:p>
          <a:pPr lvl="0" algn="r" defTabSz="711200">
            <a:lnSpc>
              <a:spcPct val="90000"/>
            </a:lnSpc>
            <a:spcBef>
              <a:spcPct val="0"/>
            </a:spcBef>
            <a:spcAft>
              <a:spcPct val="35000"/>
            </a:spcAft>
          </a:pPr>
          <a:r>
            <a:rPr lang="id-ID" sz="1600" kern="1200" dirty="0" smtClean="0"/>
            <a:t>Sumber Belajar</a:t>
          </a:r>
          <a:endParaRPr lang="en-US" sz="1600" kern="1200" dirty="0"/>
        </a:p>
      </dsp:txBody>
      <dsp:txXfrm>
        <a:off x="3686063" y="2313373"/>
        <a:ext cx="3744468" cy="367199"/>
      </dsp:txXfrm>
    </dsp:sp>
    <dsp:sp modelId="{3239ECB6-1384-49BD-928E-61A8F70761F4}">
      <dsp:nvSpPr>
        <dsp:cNvPr id="0" name=""/>
        <dsp:cNvSpPr/>
      </dsp:nvSpPr>
      <dsp:spPr>
        <a:xfrm>
          <a:off x="5741897" y="333382"/>
          <a:ext cx="1829043" cy="43271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323850" rIns="85344" bIns="85344" numCol="1" spcCol="1270" anchor="t" anchorCtr="0">
          <a:noAutofit/>
        </a:bodyPr>
        <a:lstStyle/>
        <a:p>
          <a:pPr marL="114300" lvl="1" indent="-114300" algn="l" defTabSz="533400">
            <a:lnSpc>
              <a:spcPct val="90000"/>
            </a:lnSpc>
            <a:spcBef>
              <a:spcPct val="0"/>
            </a:spcBef>
            <a:spcAft>
              <a:spcPct val="15000"/>
            </a:spcAft>
            <a:buChar char="••"/>
          </a:pPr>
          <a:r>
            <a:rPr lang="id-ID" sz="1200" kern="1200" dirty="0" smtClean="0"/>
            <a:t>Penggunaan sumber belajar dari media cetak (buku), menggunakan kitab-kitab percetakan luar seperti Al-hidayah, Beirut, dan juga thoha putra, atau lokal yang dibuat oleh PP Lirboyo. Sumber belajar lainnya,  adalah video-video yang berkaitan dengan pembelajaran yang ditayangkan melalui in focus. Sumber Pembelajaran lainnya, adalah berupa pengiriman santri ke barbagai daerah di bulan ramadlan atau disebut dengan ramadlan safari dengn tujuan supaya terbiasa dalam berdakwah. </a:t>
          </a:r>
          <a:endParaRPr lang="en-US" sz="1200" kern="1200" dirty="0"/>
        </a:p>
        <a:p>
          <a:pPr marL="57150" lvl="1" indent="-57150" algn="l" defTabSz="488950">
            <a:lnSpc>
              <a:spcPct val="90000"/>
            </a:lnSpc>
            <a:spcBef>
              <a:spcPct val="0"/>
            </a:spcBef>
            <a:spcAft>
              <a:spcPct val="15000"/>
            </a:spcAft>
            <a:buChar char="••"/>
          </a:pPr>
          <a:endParaRPr lang="en-US" sz="1100" kern="1200" dirty="0"/>
        </a:p>
      </dsp:txBody>
      <dsp:txXfrm>
        <a:off x="5741897" y="333382"/>
        <a:ext cx="1829043" cy="4327182"/>
      </dsp:txXfrm>
    </dsp:sp>
    <dsp:sp modelId="{C706DEBD-D11D-41F7-82DC-286A9589BED8}">
      <dsp:nvSpPr>
        <dsp:cNvPr id="0" name=""/>
        <dsp:cNvSpPr/>
      </dsp:nvSpPr>
      <dsp:spPr>
        <a:xfrm>
          <a:off x="5374697" y="140035"/>
          <a:ext cx="734399" cy="734399"/>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B8BFD4-9E45-4BDD-BF66-29AF4B0DF100}">
      <dsp:nvSpPr>
        <dsp:cNvPr id="0" name=""/>
        <dsp:cNvSpPr/>
      </dsp:nvSpPr>
      <dsp:spPr>
        <a:xfrm>
          <a:off x="1599" y="0"/>
          <a:ext cx="2489150" cy="4800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id-ID" sz="2900" kern="1200" dirty="0" smtClean="0"/>
            <a:t>MUSGAB (Musyawaroh Gabungan)</a:t>
          </a:r>
          <a:endParaRPr lang="en-US" sz="2900" kern="1200" dirty="0"/>
        </a:p>
      </dsp:txBody>
      <dsp:txXfrm>
        <a:off x="1599" y="1920240"/>
        <a:ext cx="2489150" cy="1920240"/>
      </dsp:txXfrm>
    </dsp:sp>
    <dsp:sp modelId="{C41E931B-9369-4B54-A031-4012FA6DA560}">
      <dsp:nvSpPr>
        <dsp:cNvPr id="0" name=""/>
        <dsp:cNvSpPr/>
      </dsp:nvSpPr>
      <dsp:spPr>
        <a:xfrm>
          <a:off x="446875" y="288036"/>
          <a:ext cx="1598599" cy="159859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CAA209-4B96-45AE-955F-172F618AC880}">
      <dsp:nvSpPr>
        <dsp:cNvPr id="0" name=""/>
        <dsp:cNvSpPr/>
      </dsp:nvSpPr>
      <dsp:spPr>
        <a:xfrm>
          <a:off x="2565424" y="0"/>
          <a:ext cx="2489150" cy="4800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id-ID" sz="2900" kern="1200" dirty="0" smtClean="0"/>
            <a:t>Koordinator LBM</a:t>
          </a:r>
          <a:endParaRPr lang="en-US" sz="2900" kern="1200" dirty="0"/>
        </a:p>
      </dsp:txBody>
      <dsp:txXfrm>
        <a:off x="2565424" y="1920240"/>
        <a:ext cx="2489150" cy="1920240"/>
      </dsp:txXfrm>
    </dsp:sp>
    <dsp:sp modelId="{5F536D2F-4657-4F24-BE74-24A1EE516BFF}">
      <dsp:nvSpPr>
        <dsp:cNvPr id="0" name=""/>
        <dsp:cNvSpPr/>
      </dsp:nvSpPr>
      <dsp:spPr>
        <a:xfrm>
          <a:off x="3010700" y="288036"/>
          <a:ext cx="1598599" cy="159859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9A24C9-ECBF-4C83-8865-E3F219E31ED9}">
      <dsp:nvSpPr>
        <dsp:cNvPr id="0" name=""/>
        <dsp:cNvSpPr/>
      </dsp:nvSpPr>
      <dsp:spPr>
        <a:xfrm>
          <a:off x="5129249" y="0"/>
          <a:ext cx="2489150" cy="4800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id-ID" sz="2900" kern="1200" dirty="0" smtClean="0"/>
            <a:t>MUSKUB (Musyawaroh Kubro)</a:t>
          </a:r>
          <a:endParaRPr lang="en-US" sz="2900" kern="1200" dirty="0"/>
        </a:p>
      </dsp:txBody>
      <dsp:txXfrm>
        <a:off x="5129249" y="1920240"/>
        <a:ext cx="2489150" cy="1920240"/>
      </dsp:txXfrm>
    </dsp:sp>
    <dsp:sp modelId="{2C509F07-E2E3-40CC-9CC4-935D0C3D9D85}">
      <dsp:nvSpPr>
        <dsp:cNvPr id="0" name=""/>
        <dsp:cNvSpPr/>
      </dsp:nvSpPr>
      <dsp:spPr>
        <a:xfrm>
          <a:off x="5574525" y="288036"/>
          <a:ext cx="1598599" cy="159859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DA6D92-6924-413F-B6E8-950CF03368DB}">
      <dsp:nvSpPr>
        <dsp:cNvPr id="0" name=""/>
        <dsp:cNvSpPr/>
      </dsp:nvSpPr>
      <dsp:spPr>
        <a:xfrm>
          <a:off x="304800" y="3840480"/>
          <a:ext cx="7010400" cy="720090"/>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54EED-C387-4A5B-8A4D-8FDD4945D689}">
      <dsp:nvSpPr>
        <dsp:cNvPr id="0" name=""/>
        <dsp:cNvSpPr/>
      </dsp:nvSpPr>
      <dsp:spPr>
        <a:xfrm>
          <a:off x="0" y="213741"/>
          <a:ext cx="4572000" cy="457200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A26B24-E749-4C36-ADD5-C75281FFBC3B}">
      <dsp:nvSpPr>
        <dsp:cNvPr id="0" name=""/>
        <dsp:cNvSpPr/>
      </dsp:nvSpPr>
      <dsp:spPr>
        <a:xfrm>
          <a:off x="2285999" y="213741"/>
          <a:ext cx="5334000" cy="4572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id-ID" sz="3400" kern="1200" dirty="0" smtClean="0"/>
            <a:t>Pelaksanaan Pembelajaran</a:t>
          </a:r>
          <a:endParaRPr lang="en-US" sz="3400" kern="1200" dirty="0"/>
        </a:p>
      </dsp:txBody>
      <dsp:txXfrm>
        <a:off x="2285999" y="213741"/>
        <a:ext cx="2667000" cy="1371602"/>
      </dsp:txXfrm>
    </dsp:sp>
    <dsp:sp modelId="{5A92B70E-2939-44A6-AEE8-F901D9988B78}">
      <dsp:nvSpPr>
        <dsp:cNvPr id="0" name=""/>
        <dsp:cNvSpPr/>
      </dsp:nvSpPr>
      <dsp:spPr>
        <a:xfrm>
          <a:off x="800101" y="1585344"/>
          <a:ext cx="2971797" cy="2971797"/>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E3ADD5-2BF9-4DA2-9134-AC4F7F60C2C6}">
      <dsp:nvSpPr>
        <dsp:cNvPr id="0" name=""/>
        <dsp:cNvSpPr/>
      </dsp:nvSpPr>
      <dsp:spPr>
        <a:xfrm>
          <a:off x="2285999" y="1585344"/>
          <a:ext cx="5334000" cy="297179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id-ID" sz="3400" kern="1200" dirty="0" smtClean="0"/>
            <a:t>Tenaga Kependidikan </a:t>
          </a:r>
          <a:endParaRPr lang="en-US" sz="3400" kern="1200" dirty="0"/>
        </a:p>
      </dsp:txBody>
      <dsp:txXfrm>
        <a:off x="2285999" y="1585344"/>
        <a:ext cx="2667000" cy="1371598"/>
      </dsp:txXfrm>
    </dsp:sp>
    <dsp:sp modelId="{5C6509AA-CEBD-4739-BE70-4A1B940F9B10}">
      <dsp:nvSpPr>
        <dsp:cNvPr id="0" name=""/>
        <dsp:cNvSpPr/>
      </dsp:nvSpPr>
      <dsp:spPr>
        <a:xfrm>
          <a:off x="1600200" y="2956942"/>
          <a:ext cx="1371598" cy="137159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27AA48-3BB7-421A-AA3D-5B67AB814902}">
      <dsp:nvSpPr>
        <dsp:cNvPr id="0" name=""/>
        <dsp:cNvSpPr/>
      </dsp:nvSpPr>
      <dsp:spPr>
        <a:xfrm>
          <a:off x="2285999" y="2956942"/>
          <a:ext cx="5334000" cy="137159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id-ID" sz="3400" kern="1200" dirty="0" smtClean="0"/>
            <a:t>Sarana dan Prasarana </a:t>
          </a:r>
          <a:endParaRPr lang="en-US" sz="3400" kern="1200" dirty="0"/>
        </a:p>
      </dsp:txBody>
      <dsp:txXfrm>
        <a:off x="2285999" y="2956942"/>
        <a:ext cx="2667000" cy="1371598"/>
      </dsp:txXfrm>
    </dsp:sp>
    <dsp:sp modelId="{345B9722-81A4-447B-BA81-6F5B95FB1278}">
      <dsp:nvSpPr>
        <dsp:cNvPr id="0" name=""/>
        <dsp:cNvSpPr/>
      </dsp:nvSpPr>
      <dsp:spPr>
        <a:xfrm>
          <a:off x="4952999" y="14858"/>
          <a:ext cx="2667000" cy="176936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711200">
            <a:lnSpc>
              <a:spcPct val="90000"/>
            </a:lnSpc>
            <a:spcBef>
              <a:spcPct val="0"/>
            </a:spcBef>
            <a:spcAft>
              <a:spcPct val="15000"/>
            </a:spcAft>
            <a:buChar char="••"/>
          </a:pPr>
          <a:r>
            <a:rPr lang="id-ID" sz="1600" kern="1200" dirty="0" smtClean="0"/>
            <a:t>a.Kegiatan Intrakurikuler</a:t>
          </a:r>
          <a:endParaRPr lang="en-US" sz="1600" kern="1200" dirty="0"/>
        </a:p>
        <a:p>
          <a:pPr marL="171450" lvl="1" indent="-171450" algn="l" defTabSz="711200">
            <a:lnSpc>
              <a:spcPct val="90000"/>
            </a:lnSpc>
            <a:spcBef>
              <a:spcPct val="0"/>
            </a:spcBef>
            <a:spcAft>
              <a:spcPct val="15000"/>
            </a:spcAft>
            <a:buChar char="••"/>
          </a:pPr>
          <a:r>
            <a:rPr lang="id-ID" sz="1600" kern="1200" dirty="0" smtClean="0"/>
            <a:t>b.Kegiatan Ekstrakurikuler</a:t>
          </a:r>
          <a:endParaRPr lang="en-US" sz="1600" kern="1200" dirty="0"/>
        </a:p>
      </dsp:txBody>
      <dsp:txXfrm>
        <a:off x="4952999" y="14858"/>
        <a:ext cx="2667000" cy="1769367"/>
      </dsp:txXfrm>
    </dsp:sp>
    <dsp:sp modelId="{0538CE00-826E-4FA9-907F-6C2D5653E09E}">
      <dsp:nvSpPr>
        <dsp:cNvPr id="0" name=""/>
        <dsp:cNvSpPr/>
      </dsp:nvSpPr>
      <dsp:spPr>
        <a:xfrm>
          <a:off x="4952999" y="1585344"/>
          <a:ext cx="2667000" cy="137159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711200">
            <a:lnSpc>
              <a:spcPct val="90000"/>
            </a:lnSpc>
            <a:spcBef>
              <a:spcPct val="0"/>
            </a:spcBef>
            <a:spcAft>
              <a:spcPct val="15000"/>
            </a:spcAft>
            <a:buChar char="••"/>
          </a:pPr>
          <a:r>
            <a:rPr lang="id-ID" sz="1600" kern="1200" dirty="0" smtClean="0"/>
            <a:t>Mustahiq</a:t>
          </a:r>
          <a:endParaRPr lang="en-US" sz="1600" kern="1200" dirty="0"/>
        </a:p>
        <a:p>
          <a:pPr marL="171450" lvl="1" indent="-171450" algn="l" defTabSz="711200">
            <a:lnSpc>
              <a:spcPct val="90000"/>
            </a:lnSpc>
            <a:spcBef>
              <a:spcPct val="0"/>
            </a:spcBef>
            <a:spcAft>
              <a:spcPct val="15000"/>
            </a:spcAft>
            <a:buChar char="••"/>
          </a:pPr>
          <a:r>
            <a:rPr lang="id-ID" sz="1600" kern="1200" dirty="0" smtClean="0"/>
            <a:t>Ustadz</a:t>
          </a:r>
          <a:endParaRPr lang="en-US" sz="1600" kern="1200" dirty="0"/>
        </a:p>
      </dsp:txBody>
      <dsp:txXfrm>
        <a:off x="4952999" y="1585344"/>
        <a:ext cx="2667000" cy="1371598"/>
      </dsp:txXfrm>
    </dsp:sp>
    <dsp:sp modelId="{4CE00119-DDED-485B-B470-9BC5B54E8518}">
      <dsp:nvSpPr>
        <dsp:cNvPr id="0" name=""/>
        <dsp:cNvSpPr/>
      </dsp:nvSpPr>
      <dsp:spPr>
        <a:xfrm>
          <a:off x="4952999" y="2792385"/>
          <a:ext cx="2667000" cy="170071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57150" lvl="1" indent="-57150" algn="l" defTabSz="466725">
            <a:lnSpc>
              <a:spcPct val="90000"/>
            </a:lnSpc>
            <a:spcBef>
              <a:spcPct val="0"/>
            </a:spcBef>
            <a:spcAft>
              <a:spcPct val="15000"/>
            </a:spcAft>
            <a:buChar char="••"/>
          </a:pPr>
          <a:r>
            <a:rPr lang="id-ID" sz="1050" kern="1200" dirty="0" smtClean="0"/>
            <a:t>perabot pengisi ruang kelas, lapangan olah raga, gedung perpustakaan, ruang kelas, masjid , tempat wudhu dan lain-lain</a:t>
          </a:r>
          <a:endParaRPr lang="en-US" sz="1050" kern="1200" dirty="0"/>
        </a:p>
        <a:p>
          <a:pPr marL="57150" lvl="1" indent="-57150" algn="l" defTabSz="466725">
            <a:lnSpc>
              <a:spcPct val="90000"/>
            </a:lnSpc>
            <a:spcBef>
              <a:spcPct val="0"/>
            </a:spcBef>
            <a:spcAft>
              <a:spcPct val="15000"/>
            </a:spcAft>
            <a:buChar char="••"/>
          </a:pPr>
          <a:r>
            <a:rPr lang="id-ID" sz="1050" kern="1200" dirty="0" smtClean="0"/>
            <a:t>fasilitas yang secara tidak langsung. halaman sekolah, lapangan bermain, WC dan kamar mandi, kantin/ warung serba ada, lapangan parkir, koperasi, ruang mustahiq, ruang kepala madrasah, ruang TU, aula, poskestren (UKS), gudang dan lain-lain.</a:t>
          </a:r>
          <a:endParaRPr lang="en-US" sz="1050" kern="1200" dirty="0"/>
        </a:p>
      </dsp:txBody>
      <dsp:txXfrm>
        <a:off x="4952999" y="2792385"/>
        <a:ext cx="2667000" cy="17007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C24FBB-7136-44FB-A400-07CE38B7B25E}">
      <dsp:nvSpPr>
        <dsp:cNvPr id="0" name=""/>
        <dsp:cNvSpPr/>
      </dsp:nvSpPr>
      <dsp:spPr>
        <a:xfrm>
          <a:off x="3001640" y="1156"/>
          <a:ext cx="3185889" cy="14409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kern="1200" dirty="0" smtClean="0"/>
            <a:t>Koordinatro LBM</a:t>
          </a:r>
          <a:endParaRPr lang="en-US" sz="4000" kern="1200" dirty="0"/>
        </a:p>
      </dsp:txBody>
      <dsp:txXfrm>
        <a:off x="3001640" y="1156"/>
        <a:ext cx="3185889" cy="1440926"/>
      </dsp:txXfrm>
    </dsp:sp>
    <dsp:sp modelId="{9E0A2655-3A9B-4751-82F6-1350D976E3AD}">
      <dsp:nvSpPr>
        <dsp:cNvPr id="0" name=""/>
        <dsp:cNvSpPr/>
      </dsp:nvSpPr>
      <dsp:spPr>
        <a:xfrm>
          <a:off x="1432470" y="1156"/>
          <a:ext cx="1426517" cy="14409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0B9E27-D202-4029-8867-BE1F09BD6C27}">
      <dsp:nvSpPr>
        <dsp:cNvPr id="0" name=""/>
        <dsp:cNvSpPr/>
      </dsp:nvSpPr>
      <dsp:spPr>
        <a:xfrm>
          <a:off x="1432470" y="1679836"/>
          <a:ext cx="3185889" cy="14409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kern="1200" dirty="0" smtClean="0"/>
            <a:t>MUSGAB</a:t>
          </a:r>
          <a:endParaRPr lang="en-US" sz="4000" kern="1200" dirty="0"/>
        </a:p>
      </dsp:txBody>
      <dsp:txXfrm>
        <a:off x="1432470" y="1679836"/>
        <a:ext cx="3185889" cy="1440926"/>
      </dsp:txXfrm>
    </dsp:sp>
    <dsp:sp modelId="{9721CE53-5974-4388-B82E-4818E0FCC057}">
      <dsp:nvSpPr>
        <dsp:cNvPr id="0" name=""/>
        <dsp:cNvSpPr/>
      </dsp:nvSpPr>
      <dsp:spPr>
        <a:xfrm>
          <a:off x="4761011" y="1679836"/>
          <a:ext cx="1426517" cy="14409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F24F0A-2BDE-4CFA-B31E-1FE74CF0A830}">
      <dsp:nvSpPr>
        <dsp:cNvPr id="0" name=""/>
        <dsp:cNvSpPr/>
      </dsp:nvSpPr>
      <dsp:spPr>
        <a:xfrm>
          <a:off x="3001640" y="3358516"/>
          <a:ext cx="3185889" cy="14409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kern="1200" dirty="0" smtClean="0"/>
            <a:t>MUSKUB</a:t>
          </a:r>
          <a:endParaRPr lang="en-US" sz="4000" kern="1200" dirty="0"/>
        </a:p>
      </dsp:txBody>
      <dsp:txXfrm>
        <a:off x="3001640" y="3358516"/>
        <a:ext cx="3185889" cy="1440926"/>
      </dsp:txXfrm>
    </dsp:sp>
    <dsp:sp modelId="{9C75E8CA-6850-41A3-9A4B-9C00CA41D4F5}">
      <dsp:nvSpPr>
        <dsp:cNvPr id="0" name=""/>
        <dsp:cNvSpPr/>
      </dsp:nvSpPr>
      <dsp:spPr>
        <a:xfrm>
          <a:off x="1432470" y="3358516"/>
          <a:ext cx="1426517" cy="14409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3F27F59-F972-44E3-800A-681DEF3DFBAD}"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CE14D-8607-46B9-9220-68AF138893A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F27F59-F972-44E3-800A-681DEF3DFBAD}"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CE14D-8607-46B9-9220-68AF138893A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F27F59-F972-44E3-800A-681DEF3DFBAD}"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CE14D-8607-46B9-9220-68AF138893A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3F27F59-F972-44E3-800A-681DEF3DFBAD}" type="datetimeFigureOut">
              <a:rPr lang="en-US" smtClean="0"/>
              <a:t>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CE14D-8607-46B9-9220-68AF138893A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F27F59-F972-44E3-800A-681DEF3DFBAD}" type="datetimeFigureOut">
              <a:rPr lang="en-US" smtClean="0"/>
              <a:t>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0CE14D-8607-46B9-9220-68AF138893A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F27F59-F972-44E3-800A-681DEF3DFBAD}" type="datetimeFigureOut">
              <a:rPr lang="en-US" smtClean="0"/>
              <a:t>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0CE14D-8607-46B9-9220-68AF138893A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F27F59-F972-44E3-800A-681DEF3DFBAD}" type="datetimeFigureOut">
              <a:rPr lang="en-US" smtClean="0"/>
              <a:t>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0CE14D-8607-46B9-9220-68AF138893A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F27F59-F972-44E3-800A-681DEF3DFBAD}" type="datetimeFigureOut">
              <a:rPr lang="en-US" smtClean="0"/>
              <a:t>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CE14D-8607-46B9-9220-68AF138893A9}"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E3F27F59-F972-44E3-800A-681DEF3DFBAD}" type="datetimeFigureOut">
              <a:rPr lang="en-US" smtClean="0"/>
              <a:t>1/5/2022</a:t>
            </a:fld>
            <a:endParaRPr lang="en-US"/>
          </a:p>
        </p:txBody>
      </p:sp>
      <p:sp>
        <p:nvSpPr>
          <p:cNvPr id="9" name="Slide Number Placeholder 8"/>
          <p:cNvSpPr>
            <a:spLocks noGrp="1"/>
          </p:cNvSpPr>
          <p:nvPr>
            <p:ph type="sldNum" sz="quarter" idx="11"/>
          </p:nvPr>
        </p:nvSpPr>
        <p:spPr/>
        <p:txBody>
          <a:bodyPr/>
          <a:lstStyle/>
          <a:p>
            <a:fld id="{2F0CE14D-8607-46B9-9220-68AF138893A9}"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F27F59-F972-44E3-800A-681DEF3DFBAD}"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CE14D-8607-46B9-9220-68AF138893A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F27F59-F972-44E3-800A-681DEF3DFBAD}"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CE14D-8607-46B9-9220-68AF138893A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2F0CE14D-8607-46B9-9220-68AF138893A9}"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E3F27F59-F972-44E3-800A-681DEF3DFBAD}" type="datetimeFigureOut">
              <a:rPr lang="en-US" smtClean="0"/>
              <a:t>1/5/2022</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000" dirty="0"/>
              <a:t>MANAJEMEN KURIKULUM</a:t>
            </a:r>
            <a:br>
              <a:rPr lang="en-US" sz="2000" dirty="0"/>
            </a:br>
            <a:r>
              <a:rPr lang="en-US" sz="2000" dirty="0"/>
              <a:t>LEMBAGA BAHTSUL MASA’IL (LBM)</a:t>
            </a:r>
            <a:br>
              <a:rPr lang="en-US" sz="2000" dirty="0"/>
            </a:br>
            <a:r>
              <a:rPr lang="en-US" sz="2000" dirty="0"/>
              <a:t>TINGKAT IBTIDA’IYAH PONDOK PESANTREN</a:t>
            </a:r>
            <a:br>
              <a:rPr lang="en-US" sz="2000" dirty="0"/>
            </a:br>
            <a:r>
              <a:rPr lang="en-US" sz="2000" dirty="0"/>
              <a:t>LIRBOYO KEDIRI</a:t>
            </a:r>
            <a:br>
              <a:rPr lang="en-US" sz="2000" dirty="0"/>
            </a:br>
            <a:endParaRPr lang="en-US" sz="2000" dirty="0"/>
          </a:p>
        </p:txBody>
      </p:sp>
      <p:sp>
        <p:nvSpPr>
          <p:cNvPr id="3" name="Subtitle 2"/>
          <p:cNvSpPr>
            <a:spLocks noGrp="1"/>
          </p:cNvSpPr>
          <p:nvPr>
            <p:ph type="subTitle" idx="1"/>
          </p:nvPr>
        </p:nvSpPr>
        <p:spPr/>
        <p:txBody>
          <a:bodyPr>
            <a:normAutofit/>
          </a:bodyPr>
          <a:lstStyle/>
          <a:p>
            <a:pPr algn="ctr"/>
            <a:r>
              <a:rPr lang="id-ID" dirty="0" smtClean="0"/>
              <a:t> </a:t>
            </a:r>
            <a:r>
              <a:rPr lang="id-ID" dirty="0"/>
              <a:t>Imam Jamasari</a:t>
            </a:r>
          </a:p>
          <a:p>
            <a:pPr algn="ctr"/>
            <a:r>
              <a:rPr lang="id-ID" dirty="0"/>
              <a:t>NIM. 2018.8.1.3.0041</a:t>
            </a:r>
          </a:p>
          <a:p>
            <a:endParaRPr lang="en-US" dirty="0" smtClean="0"/>
          </a:p>
          <a:p>
            <a:pPr algn="ctr"/>
            <a:endParaRPr lang="en-US" dirty="0"/>
          </a:p>
        </p:txBody>
      </p:sp>
    </p:spTree>
    <p:extLst>
      <p:ext uri="{BB962C8B-B14F-4D97-AF65-F5344CB8AC3E}">
        <p14:creationId xmlns:p14="http://schemas.microsoft.com/office/powerpoint/2010/main" val="41400444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Masalah</a:t>
            </a:r>
            <a:r>
              <a:rPr lang="en-US" dirty="0" smtClean="0"/>
              <a:t> </a:t>
            </a:r>
            <a:r>
              <a:rPr lang="en-US" dirty="0" err="1" smtClean="0"/>
              <a:t>Penelitian</a:t>
            </a:r>
            <a:r>
              <a:rPr lang="en-US" dirty="0" smtClean="0"/>
              <a:t> </a:t>
            </a:r>
            <a:r>
              <a:rPr lang="en-US" dirty="0" err="1" smtClean="0"/>
              <a:t>dan</a:t>
            </a:r>
            <a:r>
              <a:rPr lang="en-US" dirty="0" smtClean="0"/>
              <a:t> </a:t>
            </a:r>
            <a:r>
              <a:rPr lang="en-US" dirty="0" err="1" smtClean="0"/>
              <a:t>Fenomena</a:t>
            </a:r>
            <a:endParaRPr lang="en-US" dirty="0"/>
          </a:p>
        </p:txBody>
      </p:sp>
      <p:sp>
        <p:nvSpPr>
          <p:cNvPr id="3" name="Content Placeholder 2"/>
          <p:cNvSpPr>
            <a:spLocks noGrp="1"/>
          </p:cNvSpPr>
          <p:nvPr>
            <p:ph idx="1"/>
          </p:nvPr>
        </p:nvSpPr>
        <p:spPr/>
        <p:txBody>
          <a:bodyPr/>
          <a:lstStyle/>
          <a:p>
            <a:pPr marL="0" indent="0">
              <a:buNone/>
            </a:pPr>
            <a:r>
              <a:rPr lang="en-US" dirty="0" err="1"/>
              <a:t>Perkembangan</a:t>
            </a:r>
            <a:r>
              <a:rPr lang="en-US" dirty="0"/>
              <a:t> </a:t>
            </a:r>
            <a:r>
              <a:rPr lang="en-US" dirty="0" err="1"/>
              <a:t>intelektualitas</a:t>
            </a:r>
            <a:r>
              <a:rPr lang="en-US" dirty="0"/>
              <a:t> </a:t>
            </a:r>
            <a:r>
              <a:rPr lang="en-US" dirty="0" err="1"/>
              <a:t>keagamaan</a:t>
            </a:r>
            <a:r>
              <a:rPr lang="en-US" dirty="0"/>
              <a:t> </a:t>
            </a:r>
            <a:r>
              <a:rPr lang="en-US" dirty="0" err="1"/>
              <a:t>disinyalir</a:t>
            </a:r>
            <a:r>
              <a:rPr lang="en-US" dirty="0"/>
              <a:t> </a:t>
            </a:r>
            <a:r>
              <a:rPr lang="en-US" dirty="0" err="1"/>
              <a:t>mengalami</a:t>
            </a:r>
            <a:r>
              <a:rPr lang="en-US" dirty="0"/>
              <a:t> </a:t>
            </a:r>
            <a:r>
              <a:rPr lang="en-US" dirty="0" err="1"/>
              <a:t>kemunduran</a:t>
            </a:r>
            <a:r>
              <a:rPr lang="en-US" dirty="0"/>
              <a:t> </a:t>
            </a:r>
            <a:r>
              <a:rPr lang="en-US" dirty="0" err="1"/>
              <a:t>seiring</a:t>
            </a:r>
            <a:r>
              <a:rPr lang="en-US" dirty="0"/>
              <a:t> </a:t>
            </a:r>
            <a:r>
              <a:rPr lang="en-US" dirty="0" err="1"/>
              <a:t>perkembangan</a:t>
            </a:r>
            <a:r>
              <a:rPr lang="en-US" dirty="0"/>
              <a:t> </a:t>
            </a:r>
            <a:r>
              <a:rPr lang="en-US" dirty="0" err="1"/>
              <a:t>zaman</a:t>
            </a:r>
            <a:r>
              <a:rPr lang="en-US" dirty="0"/>
              <a:t>. </a:t>
            </a:r>
            <a:r>
              <a:rPr lang="en-US" dirty="0" err="1"/>
              <a:t>Bahtsul</a:t>
            </a:r>
            <a:r>
              <a:rPr lang="en-US" dirty="0"/>
              <a:t> </a:t>
            </a:r>
            <a:r>
              <a:rPr lang="en-US" dirty="0" err="1"/>
              <a:t>masail</a:t>
            </a:r>
            <a:r>
              <a:rPr lang="en-US" dirty="0"/>
              <a:t> </a:t>
            </a:r>
            <a:r>
              <a:rPr lang="en-US" dirty="0" err="1"/>
              <a:t>tidak</a:t>
            </a:r>
            <a:r>
              <a:rPr lang="en-US" dirty="0"/>
              <a:t> </a:t>
            </a:r>
            <a:r>
              <a:rPr lang="en-US" dirty="0" err="1"/>
              <a:t>lagi</a:t>
            </a:r>
            <a:r>
              <a:rPr lang="en-US" dirty="0"/>
              <a:t> </a:t>
            </a:r>
            <a:r>
              <a:rPr lang="en-US" dirty="0" err="1"/>
              <a:t>populer</a:t>
            </a:r>
            <a:r>
              <a:rPr lang="en-US" dirty="0"/>
              <a:t> di </a:t>
            </a:r>
            <a:r>
              <a:rPr lang="en-US" dirty="0" err="1"/>
              <a:t>beberapa</a:t>
            </a:r>
            <a:r>
              <a:rPr lang="en-US" dirty="0"/>
              <a:t> </a:t>
            </a:r>
            <a:r>
              <a:rPr lang="en-US" dirty="0" err="1"/>
              <a:t>tempat</a:t>
            </a:r>
            <a:r>
              <a:rPr lang="en-US" dirty="0"/>
              <a:t>, </a:t>
            </a:r>
            <a:r>
              <a:rPr lang="en-US" dirty="0" err="1"/>
              <a:t>tetapi</a:t>
            </a:r>
            <a:r>
              <a:rPr lang="en-US" dirty="0"/>
              <a:t> </a:t>
            </a:r>
            <a:r>
              <a:rPr lang="en-US" dirty="0" err="1"/>
              <a:t>Kiai</a:t>
            </a:r>
            <a:r>
              <a:rPr lang="en-US" dirty="0"/>
              <a:t> </a:t>
            </a:r>
            <a:r>
              <a:rPr lang="en-US" dirty="0" err="1"/>
              <a:t>Ishom</a:t>
            </a:r>
            <a:r>
              <a:rPr lang="en-US" dirty="0"/>
              <a:t> </a:t>
            </a:r>
            <a:r>
              <a:rPr lang="en-US" dirty="0" err="1"/>
              <a:t>berpandangan</a:t>
            </a:r>
            <a:r>
              <a:rPr lang="en-US" dirty="0"/>
              <a:t> lain, </a:t>
            </a:r>
            <a:r>
              <a:rPr lang="en-US" dirty="0" err="1"/>
              <a:t>bahwa</a:t>
            </a:r>
            <a:r>
              <a:rPr lang="en-US" dirty="0"/>
              <a:t> Indonesia yang </a:t>
            </a:r>
            <a:r>
              <a:rPr lang="en-US" dirty="0" err="1"/>
              <a:t>sangat</a:t>
            </a:r>
            <a:r>
              <a:rPr lang="en-US" dirty="0"/>
              <a:t> </a:t>
            </a:r>
            <a:r>
              <a:rPr lang="en-US" dirty="0" err="1"/>
              <a:t>luas</a:t>
            </a:r>
            <a:r>
              <a:rPr lang="en-US" dirty="0"/>
              <a:t> </a:t>
            </a:r>
            <a:r>
              <a:rPr lang="en-US" dirty="0" err="1"/>
              <a:t>tidak</a:t>
            </a:r>
            <a:r>
              <a:rPr lang="en-US" dirty="0"/>
              <a:t> </a:t>
            </a:r>
            <a:r>
              <a:rPr lang="en-US" dirty="0" err="1"/>
              <a:t>bisa</a:t>
            </a:r>
            <a:r>
              <a:rPr lang="en-US" dirty="0"/>
              <a:t> </a:t>
            </a:r>
            <a:r>
              <a:rPr lang="en-US" dirty="0" err="1"/>
              <a:t>dijeneralisir</a:t>
            </a:r>
            <a:r>
              <a:rPr lang="en-US" dirty="0"/>
              <a:t>.</a:t>
            </a:r>
            <a:br>
              <a:rPr lang="en-US" dirty="0"/>
            </a:br>
            <a:r>
              <a:rPr lang="en-US" dirty="0"/>
              <a:t/>
            </a:r>
            <a:br>
              <a:rPr lang="en-US" dirty="0"/>
            </a:br>
            <a:r>
              <a:rPr lang="en-US" dirty="0"/>
              <a:t>“</a:t>
            </a:r>
            <a:r>
              <a:rPr lang="en-US" dirty="0" err="1"/>
              <a:t>Situasi</a:t>
            </a:r>
            <a:r>
              <a:rPr lang="en-US" dirty="0"/>
              <a:t> </a:t>
            </a:r>
            <a:r>
              <a:rPr lang="en-US" dirty="0" err="1"/>
              <a:t>bahtsul</a:t>
            </a:r>
            <a:r>
              <a:rPr lang="en-US" dirty="0"/>
              <a:t> </a:t>
            </a:r>
            <a:r>
              <a:rPr lang="en-US" dirty="0" err="1"/>
              <a:t>masail</a:t>
            </a:r>
            <a:r>
              <a:rPr lang="en-US" dirty="0"/>
              <a:t> </a:t>
            </a:r>
            <a:r>
              <a:rPr lang="en-US" dirty="0" err="1"/>
              <a:t>tidak</a:t>
            </a:r>
            <a:r>
              <a:rPr lang="en-US" dirty="0"/>
              <a:t> </a:t>
            </a:r>
            <a:r>
              <a:rPr lang="en-US" dirty="0" err="1"/>
              <a:t>sama</a:t>
            </a:r>
            <a:r>
              <a:rPr lang="en-US" dirty="0"/>
              <a:t> </a:t>
            </a:r>
            <a:r>
              <a:rPr lang="en-US" dirty="0" err="1"/>
              <a:t>antar</a:t>
            </a:r>
            <a:r>
              <a:rPr lang="en-US" dirty="0"/>
              <a:t> </a:t>
            </a:r>
            <a:r>
              <a:rPr lang="en-US" dirty="0" err="1"/>
              <a:t>satu</a:t>
            </a:r>
            <a:r>
              <a:rPr lang="en-US" dirty="0"/>
              <a:t> </a:t>
            </a:r>
            <a:r>
              <a:rPr lang="en-US" dirty="0" err="1"/>
              <a:t>daerah</a:t>
            </a:r>
            <a:r>
              <a:rPr lang="en-US" dirty="0"/>
              <a:t> </a:t>
            </a:r>
            <a:r>
              <a:rPr lang="en-US" dirty="0" err="1"/>
              <a:t>dengan</a:t>
            </a:r>
            <a:r>
              <a:rPr lang="en-US" dirty="0"/>
              <a:t> </a:t>
            </a:r>
            <a:r>
              <a:rPr lang="en-US" dirty="0" err="1"/>
              <a:t>daerah</a:t>
            </a:r>
            <a:r>
              <a:rPr lang="en-US" dirty="0"/>
              <a:t> </a:t>
            </a:r>
            <a:r>
              <a:rPr lang="en-US" dirty="0" err="1"/>
              <a:t>lainnya</a:t>
            </a:r>
            <a:r>
              <a:rPr lang="en-US" dirty="0"/>
              <a:t>,” </a:t>
            </a:r>
            <a:r>
              <a:rPr lang="en-US" dirty="0" err="1"/>
              <a:t>katanya</a:t>
            </a:r>
            <a:r>
              <a:rPr lang="en-US" dirty="0"/>
              <a:t>.</a:t>
            </a:r>
            <a:br>
              <a:rPr lang="en-US" dirty="0"/>
            </a:br>
            <a:r>
              <a:rPr lang="en-US" dirty="0"/>
              <a:t/>
            </a:r>
            <a:br>
              <a:rPr lang="en-US" dirty="0"/>
            </a:br>
            <a:r>
              <a:rPr lang="en-US" dirty="0"/>
              <a:t>Hal </a:t>
            </a:r>
            <a:r>
              <a:rPr lang="en-US" dirty="0" err="1"/>
              <a:t>itu</a:t>
            </a:r>
            <a:r>
              <a:rPr lang="en-US" dirty="0"/>
              <a:t> </a:t>
            </a:r>
            <a:r>
              <a:rPr lang="en-US" dirty="0" err="1"/>
              <a:t>berarti</a:t>
            </a:r>
            <a:r>
              <a:rPr lang="en-US" dirty="0"/>
              <a:t> </a:t>
            </a:r>
            <a:r>
              <a:rPr lang="en-US" dirty="0" err="1"/>
              <a:t>bahwa</a:t>
            </a:r>
            <a:r>
              <a:rPr lang="en-US" dirty="0"/>
              <a:t> di </a:t>
            </a:r>
            <a:r>
              <a:rPr lang="en-US" dirty="0" err="1"/>
              <a:t>suatu</a:t>
            </a:r>
            <a:r>
              <a:rPr lang="en-US" dirty="0"/>
              <a:t> </a:t>
            </a:r>
            <a:r>
              <a:rPr lang="en-US" dirty="0" err="1"/>
              <a:t>tempat</a:t>
            </a:r>
            <a:r>
              <a:rPr lang="en-US" dirty="0"/>
              <a:t>, </a:t>
            </a:r>
            <a:r>
              <a:rPr lang="en-US" dirty="0" err="1"/>
              <a:t>ada</a:t>
            </a:r>
            <a:r>
              <a:rPr lang="en-US" dirty="0"/>
              <a:t> </a:t>
            </a:r>
            <a:r>
              <a:rPr lang="en-US" dirty="0" err="1"/>
              <a:t>kemungkinan</a:t>
            </a:r>
            <a:r>
              <a:rPr lang="en-US" dirty="0"/>
              <a:t> </a:t>
            </a:r>
            <a:r>
              <a:rPr lang="en-US" dirty="0" err="1"/>
              <a:t>sudah</a:t>
            </a:r>
            <a:r>
              <a:rPr lang="en-US" dirty="0"/>
              <a:t> </a:t>
            </a:r>
            <a:r>
              <a:rPr lang="en-US" dirty="0" err="1"/>
              <a:t>mulai</a:t>
            </a:r>
            <a:r>
              <a:rPr lang="en-US" dirty="0"/>
              <a:t> </a:t>
            </a:r>
            <a:r>
              <a:rPr lang="en-US" dirty="0" err="1"/>
              <a:t>berkurang</a:t>
            </a:r>
            <a:r>
              <a:rPr lang="en-US" dirty="0"/>
              <a:t> </a:t>
            </a:r>
            <a:r>
              <a:rPr lang="en-US" dirty="0" err="1"/>
              <a:t>intensitasnya</a:t>
            </a:r>
            <a:r>
              <a:rPr lang="en-US" dirty="0"/>
              <a:t> </a:t>
            </a:r>
            <a:r>
              <a:rPr lang="en-US" dirty="0" err="1"/>
              <a:t>atau</a:t>
            </a:r>
            <a:r>
              <a:rPr lang="en-US" dirty="0"/>
              <a:t> </a:t>
            </a:r>
            <a:r>
              <a:rPr lang="en-US" dirty="0" err="1"/>
              <a:t>punah</a:t>
            </a:r>
            <a:r>
              <a:rPr lang="en-US" dirty="0"/>
              <a:t> </a:t>
            </a:r>
            <a:r>
              <a:rPr lang="en-US" dirty="0" err="1"/>
              <a:t>sama</a:t>
            </a:r>
            <a:r>
              <a:rPr lang="en-US" dirty="0"/>
              <a:t> </a:t>
            </a:r>
            <a:r>
              <a:rPr lang="en-US" dirty="0" err="1"/>
              <a:t>sekali</a:t>
            </a:r>
            <a:r>
              <a:rPr lang="en-US" dirty="0"/>
              <a:t>, </a:t>
            </a:r>
            <a:r>
              <a:rPr lang="en-US" dirty="0" err="1"/>
              <a:t>tetapi</a:t>
            </a:r>
            <a:r>
              <a:rPr lang="en-US" dirty="0"/>
              <a:t> </a:t>
            </a:r>
            <a:r>
              <a:rPr lang="en-US" dirty="0" err="1"/>
              <a:t>tidak</a:t>
            </a:r>
            <a:r>
              <a:rPr lang="en-US" dirty="0"/>
              <a:t> </a:t>
            </a:r>
            <a:r>
              <a:rPr lang="en-US" dirty="0" err="1"/>
              <a:t>mesti</a:t>
            </a:r>
            <a:r>
              <a:rPr lang="en-US" dirty="0"/>
              <a:t> </a:t>
            </a:r>
            <a:r>
              <a:rPr lang="en-US" dirty="0" err="1"/>
              <a:t>juga</a:t>
            </a:r>
            <a:r>
              <a:rPr lang="en-US" dirty="0"/>
              <a:t> </a:t>
            </a:r>
            <a:r>
              <a:rPr lang="en-US" dirty="0" err="1"/>
              <a:t>dengan</a:t>
            </a:r>
            <a:r>
              <a:rPr lang="en-US" dirty="0"/>
              <a:t> </a:t>
            </a:r>
            <a:r>
              <a:rPr lang="en-US" dirty="0" err="1"/>
              <a:t>daerah</a:t>
            </a:r>
            <a:r>
              <a:rPr lang="en-US" dirty="0"/>
              <a:t> </a:t>
            </a:r>
            <a:r>
              <a:rPr lang="en-US" dirty="0" err="1"/>
              <a:t>lainnya</a:t>
            </a:r>
            <a:r>
              <a:rPr lang="en-US" dirty="0"/>
              <a:t>.</a:t>
            </a:r>
            <a:br>
              <a:rPr lang="en-US" dirty="0"/>
            </a:br>
            <a:r>
              <a:rPr lang="en-US" dirty="0"/>
              <a:t/>
            </a:r>
            <a:br>
              <a:rPr lang="en-US" dirty="0"/>
            </a:br>
            <a:r>
              <a:rPr lang="en-US" dirty="0"/>
              <a:t>http://www.nu.or.id/post/read/88988/lima-isu-tingkatkan-kualitas-bahtsul-masail</a:t>
            </a:r>
          </a:p>
          <a:p>
            <a:pPr marL="0" indent="0">
              <a:buNone/>
            </a:pPr>
            <a:endParaRPr lang="en-US" dirty="0"/>
          </a:p>
        </p:txBody>
      </p:sp>
    </p:spTree>
    <p:extLst>
      <p:ext uri="{BB962C8B-B14F-4D97-AF65-F5344CB8AC3E}">
        <p14:creationId xmlns:p14="http://schemas.microsoft.com/office/powerpoint/2010/main" val="26729456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Rumusan</a:t>
            </a:r>
            <a:r>
              <a:rPr lang="en-US" dirty="0" smtClean="0"/>
              <a:t> </a:t>
            </a:r>
            <a:r>
              <a:rPr lang="en-US" dirty="0" err="1" smtClean="0"/>
              <a:t>Masalah</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08927556"/>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47343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Kajian</a:t>
            </a:r>
            <a:r>
              <a:rPr lang="en-US" dirty="0" smtClean="0"/>
              <a:t> </a:t>
            </a:r>
            <a:r>
              <a:rPr lang="en-US" dirty="0" err="1" smtClean="0"/>
              <a:t>Pustaka</a:t>
            </a:r>
            <a:endParaRPr lang="en-US" dirty="0"/>
          </a:p>
        </p:txBody>
      </p:sp>
      <p:sp>
        <p:nvSpPr>
          <p:cNvPr id="3" name="Content Placeholder 2"/>
          <p:cNvSpPr>
            <a:spLocks noGrp="1"/>
          </p:cNvSpPr>
          <p:nvPr>
            <p:ph idx="1"/>
          </p:nvPr>
        </p:nvSpPr>
        <p:spPr/>
        <p:txBody>
          <a:bodyPr/>
          <a:lstStyle/>
          <a:p>
            <a:endParaRPr lang="en-US" dirty="0"/>
          </a:p>
          <a:p>
            <a:endParaRPr lang="en-US" dirty="0" smtClean="0"/>
          </a:p>
        </p:txBody>
      </p:sp>
      <p:graphicFrame>
        <p:nvGraphicFramePr>
          <p:cNvPr id="4" name="Diagram 3"/>
          <p:cNvGraphicFramePr/>
          <p:nvPr>
            <p:extLst>
              <p:ext uri="{D42A27DB-BD31-4B8C-83A1-F6EECF244321}">
                <p14:modId xmlns:p14="http://schemas.microsoft.com/office/powerpoint/2010/main" val="2390704129"/>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89254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Metodologi</a:t>
            </a:r>
            <a:r>
              <a:rPr lang="en-US" dirty="0" smtClean="0"/>
              <a:t> </a:t>
            </a:r>
            <a:r>
              <a:rPr lang="en-US" dirty="0" err="1" smtClean="0"/>
              <a:t>Penelitian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92842920"/>
              </p:ext>
            </p:extLst>
          </p:nvPr>
        </p:nvGraphicFramePr>
        <p:xfrm>
          <a:off x="457200" y="1600200"/>
          <a:ext cx="7620000" cy="6583680"/>
        </p:xfrm>
        <a:graphic>
          <a:graphicData uri="http://schemas.openxmlformats.org/drawingml/2006/table">
            <a:tbl>
              <a:tblPr firstRow="1" bandRow="1">
                <a:tableStyleId>{5C22544A-7EE6-4342-B048-85BDC9FD1C3A}</a:tableStyleId>
              </a:tblPr>
              <a:tblGrid>
                <a:gridCol w="3810000"/>
                <a:gridCol w="3810000"/>
              </a:tblGrid>
              <a:tr h="370840">
                <a:tc>
                  <a:txBody>
                    <a:bodyPr/>
                    <a:lstStyle/>
                    <a:p>
                      <a:r>
                        <a:rPr lang="en-US" dirty="0" err="1" smtClean="0"/>
                        <a:t>Metode</a:t>
                      </a:r>
                      <a:endParaRPr lang="en-US" dirty="0"/>
                    </a:p>
                  </a:txBody>
                  <a:tcPr/>
                </a:tc>
                <a:tc>
                  <a:txBody>
                    <a:bodyPr/>
                    <a:lstStyle/>
                    <a:p>
                      <a:r>
                        <a:rPr lang="en-US" dirty="0" err="1" smtClean="0"/>
                        <a:t>Studi</a:t>
                      </a:r>
                      <a:r>
                        <a:rPr lang="en-US" baseline="0" dirty="0" smtClean="0"/>
                        <a:t> </a:t>
                      </a:r>
                      <a:r>
                        <a:rPr lang="en-US" baseline="0" dirty="0" err="1" smtClean="0"/>
                        <a:t>kasus</a:t>
                      </a:r>
                      <a:endParaRPr lang="en-US" dirty="0"/>
                    </a:p>
                  </a:txBody>
                  <a:tcPr/>
                </a:tc>
              </a:tr>
              <a:tr h="370840">
                <a:tc>
                  <a:txBody>
                    <a:bodyPr/>
                    <a:lstStyle/>
                    <a:p>
                      <a:r>
                        <a:rPr lang="en-US" dirty="0" err="1" smtClean="0"/>
                        <a:t>Sampel</a:t>
                      </a:r>
                      <a:r>
                        <a:rPr lang="en-US" dirty="0" smtClean="0"/>
                        <a:t> </a:t>
                      </a:r>
                      <a:r>
                        <a:rPr lang="en-US" dirty="0" err="1" smtClean="0"/>
                        <a:t>sumbe</a:t>
                      </a:r>
                      <a:r>
                        <a:rPr lang="en-US" dirty="0" smtClean="0"/>
                        <a:t> data</a:t>
                      </a:r>
                      <a:endParaRPr lang="en-US" dirty="0"/>
                    </a:p>
                  </a:txBody>
                  <a:tcPr/>
                </a:tc>
                <a:tc>
                  <a:txBody>
                    <a:bodyPr/>
                    <a:lstStyle/>
                    <a:p>
                      <a:pPr marL="626110" indent="-226695" algn="just">
                        <a:lnSpc>
                          <a:spcPct val="200000"/>
                        </a:lnSpc>
                        <a:spcAft>
                          <a:spcPts val="0"/>
                        </a:spcAft>
                      </a:pPr>
                      <a:r>
                        <a:rPr lang="en-US" sz="1200" dirty="0" err="1">
                          <a:effectLst/>
                          <a:latin typeface="Times New Roman" panose="02020603050405020304" pitchFamily="18" charset="0"/>
                          <a:ea typeface="Times New Roman" panose="02020603050405020304" pitchFamily="18" charset="0"/>
                          <a:cs typeface="Arial" panose="020B0604020202020204" pitchFamily="34" charset="0"/>
                        </a:rPr>
                        <a:t>Kepala</a:t>
                      </a:r>
                      <a:r>
                        <a:rPr lang="en-US" sz="120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1200" dirty="0" err="1">
                          <a:effectLst/>
                          <a:latin typeface="Times New Roman" panose="02020603050405020304" pitchFamily="18" charset="0"/>
                          <a:ea typeface="Times New Roman" panose="02020603050405020304" pitchFamily="18" charset="0"/>
                          <a:cs typeface="Arial" panose="020B0604020202020204" pitchFamily="34" charset="0"/>
                        </a:rPr>
                        <a:t>Pondok</a:t>
                      </a:r>
                      <a:r>
                        <a:rPr lang="en-US" sz="1200" dirty="0">
                          <a:effectLst/>
                          <a:latin typeface="Times New Roman" panose="02020603050405020304" pitchFamily="18" charset="0"/>
                          <a:ea typeface="Times New Roman" panose="02020603050405020304" pitchFamily="18" charset="0"/>
                          <a:cs typeface="Arial" panose="020B0604020202020204" pitchFamily="34" charset="0"/>
                        </a:rPr>
                        <a:t> </a:t>
                      </a:r>
                      <a:endParaRPr lang="id-ID"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70840">
                <a:tc>
                  <a:txBody>
                    <a:bodyPr/>
                    <a:lstStyle/>
                    <a:p>
                      <a:endParaRPr lang="en-US" dirty="0"/>
                    </a:p>
                  </a:txBody>
                  <a:tcPr/>
                </a:tc>
                <a:tc>
                  <a:txBody>
                    <a:bodyPr/>
                    <a:lstStyle/>
                    <a:p>
                      <a:pPr marL="626110" indent="-226695" algn="just">
                        <a:lnSpc>
                          <a:spcPct val="200000"/>
                        </a:lnSpc>
                        <a:spcAft>
                          <a:spcPts val="0"/>
                        </a:spcAft>
                      </a:pPr>
                      <a:r>
                        <a:rPr lang="en-ID" sz="1200">
                          <a:effectLst/>
                          <a:latin typeface="Times New Roman" panose="02020603050405020304" pitchFamily="18" charset="0"/>
                          <a:ea typeface="Times New Roman" panose="02020603050405020304" pitchFamily="18" charset="0"/>
                          <a:cs typeface="Arial" panose="020B0604020202020204" pitchFamily="34" charset="0"/>
                        </a:rPr>
                        <a:t>Ketua LBM </a:t>
                      </a:r>
                      <a:endParaRPr lang="id-ID"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70840">
                <a:tc>
                  <a:txBody>
                    <a:bodyPr/>
                    <a:lstStyle/>
                    <a:p>
                      <a:endParaRPr lang="en-US" dirty="0"/>
                    </a:p>
                  </a:txBody>
                  <a:tcPr/>
                </a:tc>
                <a:tc>
                  <a:txBody>
                    <a:bodyPr/>
                    <a:lstStyle/>
                    <a:p>
                      <a:pPr marL="626110" indent="-226695" algn="just">
                        <a:lnSpc>
                          <a:spcPct val="200000"/>
                        </a:lnSpc>
                        <a:spcAft>
                          <a:spcPts val="0"/>
                        </a:spcAft>
                      </a:pPr>
                      <a:r>
                        <a:rPr lang="en-ID" sz="1200">
                          <a:effectLst/>
                          <a:latin typeface="Times New Roman" panose="02020603050405020304" pitchFamily="18" charset="0"/>
                          <a:ea typeface="Times New Roman" panose="02020603050405020304" pitchFamily="18" charset="0"/>
                          <a:cs typeface="Arial" panose="020B0604020202020204" pitchFamily="34" charset="0"/>
                        </a:rPr>
                        <a:t>Ketua Musgab</a:t>
                      </a:r>
                      <a:endParaRPr lang="id-ID"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70840">
                <a:tc>
                  <a:txBody>
                    <a:bodyPr/>
                    <a:lstStyle/>
                    <a:p>
                      <a:endParaRPr lang="en-US" dirty="0"/>
                    </a:p>
                  </a:txBody>
                  <a:tcPr/>
                </a:tc>
                <a:tc>
                  <a:txBody>
                    <a:bodyPr/>
                    <a:lstStyle/>
                    <a:p>
                      <a:pPr marL="626110" indent="-226695" algn="just">
                        <a:lnSpc>
                          <a:spcPct val="200000"/>
                        </a:lnSpc>
                        <a:spcAft>
                          <a:spcPts val="0"/>
                        </a:spcAft>
                      </a:pPr>
                      <a:r>
                        <a:rPr lang="en-ID" sz="1200" dirty="0" err="1">
                          <a:effectLst/>
                          <a:latin typeface="Times New Roman" panose="02020603050405020304" pitchFamily="18" charset="0"/>
                          <a:ea typeface="Times New Roman" panose="02020603050405020304" pitchFamily="18" charset="0"/>
                          <a:cs typeface="Arial" panose="020B0604020202020204" pitchFamily="34" charset="0"/>
                        </a:rPr>
                        <a:t>Ketua</a:t>
                      </a:r>
                      <a:r>
                        <a:rPr lang="en-ID" sz="1200" dirty="0">
                          <a:effectLst/>
                          <a:latin typeface="Times New Roman" panose="02020603050405020304" pitchFamily="18" charset="0"/>
                          <a:ea typeface="Times New Roman" panose="02020603050405020304" pitchFamily="18" charset="0"/>
                          <a:cs typeface="Arial" panose="020B0604020202020204" pitchFamily="34" charset="0"/>
                        </a:rPr>
                        <a:t> </a:t>
                      </a:r>
                      <a:r>
                        <a:rPr lang="en-ID" sz="1200" dirty="0" err="1">
                          <a:effectLst/>
                          <a:latin typeface="Times New Roman" panose="02020603050405020304" pitchFamily="18" charset="0"/>
                          <a:ea typeface="Times New Roman" panose="02020603050405020304" pitchFamily="18" charset="0"/>
                          <a:cs typeface="Arial" panose="020B0604020202020204" pitchFamily="34" charset="0"/>
                        </a:rPr>
                        <a:t>Muskub</a:t>
                      </a:r>
                      <a:endParaRPr lang="id-ID"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70840">
                <a:tc>
                  <a:txBody>
                    <a:bodyPr/>
                    <a:lstStyle/>
                    <a:p>
                      <a:endParaRPr lang="en-US" dirty="0"/>
                    </a:p>
                  </a:txBody>
                  <a:tcPr/>
                </a:tc>
                <a:tc>
                  <a:txBody>
                    <a:bodyPr/>
                    <a:lstStyle/>
                    <a:p>
                      <a:pPr marL="626110" indent="-226695" algn="just">
                        <a:lnSpc>
                          <a:spcPct val="200000"/>
                        </a:lnSpc>
                        <a:spcAft>
                          <a:spcPts val="0"/>
                        </a:spcAft>
                      </a:pPr>
                      <a:r>
                        <a:rPr lang="en-ID" sz="1200">
                          <a:effectLst/>
                          <a:latin typeface="Times New Roman" panose="02020603050405020304" pitchFamily="18" charset="0"/>
                          <a:ea typeface="Times New Roman" panose="02020603050405020304" pitchFamily="18" charset="0"/>
                          <a:cs typeface="Arial" panose="020B0604020202020204" pitchFamily="34" charset="0"/>
                        </a:rPr>
                        <a:t>Santri / Peserta</a:t>
                      </a:r>
                      <a:endParaRPr lang="id-ID"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70840">
                <a:tc>
                  <a:txBody>
                    <a:bodyPr/>
                    <a:lstStyle/>
                    <a:p>
                      <a:r>
                        <a:rPr lang="en-US" dirty="0" err="1" smtClean="0"/>
                        <a:t>Instrumen</a:t>
                      </a:r>
                      <a:endParaRPr lang="en-US" dirty="0"/>
                    </a:p>
                  </a:txBody>
                  <a:tcPr/>
                </a:tc>
                <a:tc>
                  <a:txBody>
                    <a:bodyPr/>
                    <a:lstStyle/>
                    <a:p>
                      <a:pPr marL="626110" indent="-226695" algn="just">
                        <a:lnSpc>
                          <a:spcPct val="200000"/>
                        </a:lnSpc>
                        <a:spcAft>
                          <a:spcPts val="0"/>
                        </a:spcAft>
                      </a:pPr>
                      <a:r>
                        <a:rPr lang="id-ID" sz="1100" dirty="0" smtClean="0">
                          <a:effectLst/>
                          <a:latin typeface="Calibri" panose="020F0502020204030204" pitchFamily="34" charset="0"/>
                          <a:ea typeface="Calibri" panose="020F0502020204030204" pitchFamily="34" charset="0"/>
                          <a:cs typeface="Arial" panose="020B0604020202020204" pitchFamily="34" charset="0"/>
                        </a:rPr>
                        <a:t>Alat perekam suara, alat perekam video, kamera</a:t>
                      </a:r>
                      <a:r>
                        <a:rPr lang="id-ID" sz="1100" baseline="0" dirty="0" smtClean="0">
                          <a:effectLst/>
                          <a:latin typeface="Calibri" panose="020F0502020204030204" pitchFamily="34" charset="0"/>
                          <a:ea typeface="Calibri" panose="020F0502020204030204" pitchFamily="34" charset="0"/>
                          <a:cs typeface="Arial" panose="020B0604020202020204" pitchFamily="34" charset="0"/>
                        </a:rPr>
                        <a:t> dan</a:t>
                      </a:r>
                    </a:p>
                    <a:p>
                      <a:pPr marL="626110" indent="-226695" algn="just">
                        <a:lnSpc>
                          <a:spcPct val="200000"/>
                        </a:lnSpc>
                        <a:spcAft>
                          <a:spcPts val="0"/>
                        </a:spcAft>
                      </a:pPr>
                      <a:r>
                        <a:rPr lang="id-ID" sz="1100" baseline="0" dirty="0" smtClean="0">
                          <a:effectLst/>
                          <a:latin typeface="Calibri" panose="020F0502020204030204" pitchFamily="34" charset="0"/>
                          <a:ea typeface="Calibri" panose="020F0502020204030204" pitchFamily="34" charset="0"/>
                          <a:cs typeface="Arial" panose="020B0604020202020204" pitchFamily="34" charset="0"/>
                        </a:rPr>
                        <a:t>interview guide</a:t>
                      </a:r>
                      <a:endParaRPr lang="id-ID"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70840">
                <a:tc>
                  <a:txBody>
                    <a:bodyPr/>
                    <a:lstStyle/>
                    <a:p>
                      <a:r>
                        <a:rPr lang="id-ID" dirty="0" smtClean="0"/>
                        <a:t>Prosedur</a:t>
                      </a:r>
                      <a:r>
                        <a:rPr lang="id-ID" baseline="0" dirty="0" smtClean="0"/>
                        <a:t> penelitian </a:t>
                      </a:r>
                      <a:endParaRPr lang="en-US" dirty="0"/>
                    </a:p>
                  </a:txBody>
                  <a:tcPr/>
                </a:tc>
                <a:tc>
                  <a:txBody>
                    <a:bodyPr/>
                    <a:lstStyle/>
                    <a:p>
                      <a:pPr marL="626110" indent="-226695" algn="just">
                        <a:lnSpc>
                          <a:spcPct val="200000"/>
                        </a:lnSpc>
                        <a:spcAft>
                          <a:spcPts val="0"/>
                        </a:spcAft>
                      </a:pPr>
                      <a:r>
                        <a:rPr lang="id-ID" sz="1100" dirty="0" smtClean="0">
                          <a:effectLst/>
                          <a:latin typeface="Calibri" panose="020F0502020204030204" pitchFamily="34" charset="0"/>
                          <a:ea typeface="Calibri" panose="020F0502020204030204" pitchFamily="34" charset="0"/>
                          <a:cs typeface="Arial" panose="020B0604020202020204" pitchFamily="34" charset="0"/>
                        </a:rPr>
                        <a:t>1. Mendefinisikan dan Merumuskan masalah Manajemen kurikulum LBM (Lembaga Bahtsul Masa’il) Pondok Pesantren Lirboyo 2. Melakukan studi Kepustakaan (studi Pendahuluan), yaitu dengan mengambil teori-teori yang berkaitan dengan penelitian, baik melalui buku-buku teks maupun penelitian orang lain;  3. Membuat Hipotesis (dalam penelitian ini, tidak ada hipotesis); 4 Menentukan desain penelitian; 5. Mengumpulkan data yang dicari dengan teknik yang sesuai; 6. Menganalisis data setelah di lapangan; 7.Mengolah dan menyajikan data.</a:t>
                      </a:r>
                      <a:endParaRPr lang="id-ID"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4287045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Perencaan</a:t>
            </a:r>
            <a:r>
              <a:rPr lang="en-US" dirty="0" smtClean="0"/>
              <a:t> </a:t>
            </a:r>
            <a:r>
              <a:rPr lang="id-ID" dirty="0" smtClean="0"/>
              <a:t>Kurikulum Bahtsul Masa’il</a:t>
            </a:r>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42109120"/>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67537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Pengorganisasian</a:t>
            </a:r>
            <a:r>
              <a:rPr lang="en-US" dirty="0" smtClean="0"/>
              <a:t> </a:t>
            </a:r>
            <a:r>
              <a:rPr lang="id-ID" dirty="0" smtClean="0"/>
              <a:t>Kurikulum Bahtsul Masa’il</a:t>
            </a:r>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91417261"/>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8394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Pelaksanaan</a:t>
            </a:r>
            <a:r>
              <a:rPr lang="en-US" dirty="0" smtClean="0"/>
              <a:t> </a:t>
            </a:r>
            <a:r>
              <a:rPr lang="id-ID" dirty="0" smtClean="0"/>
              <a:t>Kurikulum Bahtsul Masa’il</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54188301"/>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1551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Pengawasan</a:t>
            </a:r>
            <a:r>
              <a:rPr lang="en-US" dirty="0" smtClean="0"/>
              <a:t> </a:t>
            </a:r>
            <a:r>
              <a:rPr lang="id-ID" dirty="0" smtClean="0"/>
              <a:t>Kurikulum Bahtsul Masa’il</a:t>
            </a:r>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90720777"/>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94547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Kesimpulan</a:t>
            </a:r>
            <a:endParaRPr lang="en-US"/>
          </a:p>
        </p:txBody>
      </p:sp>
      <p:sp>
        <p:nvSpPr>
          <p:cNvPr id="3" name="Content Placeholder 2"/>
          <p:cNvSpPr>
            <a:spLocks noGrp="1"/>
          </p:cNvSpPr>
          <p:nvPr>
            <p:ph idx="1"/>
          </p:nvPr>
        </p:nvSpPr>
        <p:spPr/>
        <p:txBody>
          <a:bodyPr/>
          <a:lstStyle/>
          <a:p>
            <a:r>
              <a:rPr lang="en-US" dirty="0" err="1"/>
              <a:t>Kurikulum</a:t>
            </a:r>
            <a:r>
              <a:rPr lang="en-US" dirty="0"/>
              <a:t> yang </a:t>
            </a:r>
            <a:r>
              <a:rPr lang="en-US" dirty="0" err="1"/>
              <a:t>dikembangkan</a:t>
            </a:r>
            <a:r>
              <a:rPr lang="en-US" dirty="0"/>
              <a:t> di MI PP </a:t>
            </a:r>
            <a:r>
              <a:rPr lang="en-US" dirty="0" err="1"/>
              <a:t>Lirboyo</a:t>
            </a:r>
            <a:r>
              <a:rPr lang="en-US" dirty="0"/>
              <a:t> </a:t>
            </a:r>
            <a:r>
              <a:rPr lang="en-US" dirty="0" err="1"/>
              <a:t>berusaha</a:t>
            </a:r>
            <a:r>
              <a:rPr lang="en-US" dirty="0"/>
              <a:t> </a:t>
            </a:r>
            <a:r>
              <a:rPr lang="en-US" dirty="0" err="1"/>
              <a:t>dikelola</a:t>
            </a:r>
            <a:r>
              <a:rPr lang="en-US" dirty="0"/>
              <a:t> </a:t>
            </a:r>
            <a:r>
              <a:rPr lang="en-US" dirty="0" err="1"/>
              <a:t>secara</a:t>
            </a:r>
            <a:r>
              <a:rPr lang="en-US" dirty="0"/>
              <a:t> </a:t>
            </a:r>
            <a:r>
              <a:rPr lang="en-US" dirty="0" err="1"/>
              <a:t>konsisten</a:t>
            </a:r>
            <a:r>
              <a:rPr lang="en-US" dirty="0"/>
              <a:t> </a:t>
            </a:r>
            <a:r>
              <a:rPr lang="en-US" dirty="0" err="1"/>
              <a:t>dengan</a:t>
            </a:r>
            <a:r>
              <a:rPr lang="en-US" dirty="0"/>
              <a:t> </a:t>
            </a:r>
            <a:r>
              <a:rPr lang="en-US" dirty="0" err="1"/>
              <a:t>melakukan</a:t>
            </a:r>
            <a:r>
              <a:rPr lang="en-US" dirty="0"/>
              <a:t> </a:t>
            </a:r>
            <a:r>
              <a:rPr lang="en-US" dirty="0" err="1"/>
              <a:t>strategi</a:t>
            </a:r>
            <a:r>
              <a:rPr lang="en-US" dirty="0"/>
              <a:t> </a:t>
            </a:r>
            <a:r>
              <a:rPr lang="en-US" dirty="0" err="1"/>
              <a:t>manajemen</a:t>
            </a:r>
            <a:r>
              <a:rPr lang="en-US" dirty="0"/>
              <a:t> LBM  </a:t>
            </a:r>
            <a:r>
              <a:rPr lang="en-US" dirty="0" err="1"/>
              <a:t>dalam</a:t>
            </a:r>
            <a:r>
              <a:rPr lang="en-US" dirty="0"/>
              <a:t>  </a:t>
            </a:r>
            <a:r>
              <a:rPr lang="en-US" dirty="0" err="1"/>
              <a:t>mengatur</a:t>
            </a:r>
            <a:r>
              <a:rPr lang="en-US" dirty="0"/>
              <a:t> </a:t>
            </a:r>
            <a:r>
              <a:rPr lang="en-US" dirty="0" err="1"/>
              <a:t>segala</a:t>
            </a:r>
            <a:r>
              <a:rPr lang="en-US" dirty="0"/>
              <a:t> </a:t>
            </a:r>
            <a:r>
              <a:rPr lang="en-US" dirty="0" err="1"/>
              <a:t>kegiatan</a:t>
            </a:r>
            <a:r>
              <a:rPr lang="en-US" dirty="0"/>
              <a:t> </a:t>
            </a:r>
            <a:r>
              <a:rPr lang="en-US" dirty="0" err="1"/>
              <a:t>pendidikan</a:t>
            </a:r>
            <a:r>
              <a:rPr lang="en-US" dirty="0"/>
              <a:t> yang </a:t>
            </a:r>
            <a:r>
              <a:rPr lang="en-US" dirty="0" err="1"/>
              <a:t>ada</a:t>
            </a:r>
            <a:r>
              <a:rPr lang="en-US" dirty="0"/>
              <a:t> di </a:t>
            </a:r>
            <a:r>
              <a:rPr lang="en-US" dirty="0" err="1"/>
              <a:t>dalam</a:t>
            </a:r>
            <a:r>
              <a:rPr lang="en-US" dirty="0"/>
              <a:t> </a:t>
            </a:r>
            <a:r>
              <a:rPr lang="en-US" dirty="0" err="1"/>
              <a:t>lingkungan</a:t>
            </a:r>
            <a:r>
              <a:rPr lang="en-US" dirty="0"/>
              <a:t> </a:t>
            </a:r>
            <a:r>
              <a:rPr lang="en-US" dirty="0" err="1"/>
              <a:t>pendidikan</a:t>
            </a:r>
            <a:r>
              <a:rPr lang="en-US" dirty="0"/>
              <a:t> di MI PP </a:t>
            </a:r>
            <a:r>
              <a:rPr lang="en-US" dirty="0" err="1"/>
              <a:t>Lirboyo</a:t>
            </a:r>
            <a:r>
              <a:rPr lang="en-US" dirty="0"/>
              <a:t>. </a:t>
            </a:r>
            <a:r>
              <a:rPr lang="en-US" dirty="0" err="1"/>
              <a:t>Manajemen</a:t>
            </a:r>
            <a:r>
              <a:rPr lang="en-US" dirty="0"/>
              <a:t> LBM  yang </a:t>
            </a:r>
            <a:r>
              <a:rPr lang="en-US" dirty="0" err="1"/>
              <a:t>diterapkan</a:t>
            </a:r>
            <a:r>
              <a:rPr lang="en-US" dirty="0"/>
              <a:t> di MI PP </a:t>
            </a:r>
            <a:r>
              <a:rPr lang="en-US" dirty="0" err="1"/>
              <a:t>Lirboyo</a:t>
            </a:r>
            <a:r>
              <a:rPr lang="en-US" dirty="0"/>
              <a:t>, </a:t>
            </a:r>
            <a:r>
              <a:rPr lang="en-US" dirty="0" err="1"/>
              <a:t>tentunya</a:t>
            </a:r>
            <a:r>
              <a:rPr lang="en-US" dirty="0"/>
              <a:t> </a:t>
            </a:r>
            <a:r>
              <a:rPr lang="en-US" dirty="0" err="1"/>
              <a:t>merupakan</a:t>
            </a:r>
            <a:r>
              <a:rPr lang="en-US" dirty="0"/>
              <a:t> </a:t>
            </a:r>
            <a:r>
              <a:rPr lang="en-US" dirty="0" err="1"/>
              <a:t>sebuah</a:t>
            </a:r>
            <a:r>
              <a:rPr lang="en-US" dirty="0"/>
              <a:t> proses </a:t>
            </a:r>
            <a:r>
              <a:rPr lang="en-US" dirty="0" err="1"/>
              <a:t>panjang</a:t>
            </a:r>
            <a:r>
              <a:rPr lang="en-US" dirty="0"/>
              <a:t>. </a:t>
            </a:r>
          </a:p>
          <a:p>
            <a:r>
              <a:rPr lang="en-US" dirty="0" err="1"/>
              <a:t>Berdasarkan</a:t>
            </a:r>
            <a:r>
              <a:rPr lang="en-US" dirty="0"/>
              <a:t> </a:t>
            </a:r>
            <a:r>
              <a:rPr lang="en-US" dirty="0" err="1"/>
              <a:t>penelitian</a:t>
            </a:r>
            <a:r>
              <a:rPr lang="en-US" dirty="0"/>
              <a:t> </a:t>
            </a:r>
            <a:r>
              <a:rPr lang="en-US" dirty="0" err="1"/>
              <a:t>lapangan</a:t>
            </a:r>
            <a:r>
              <a:rPr lang="en-US" dirty="0"/>
              <a:t>, </a:t>
            </a:r>
            <a:r>
              <a:rPr lang="en-US" dirty="0" err="1"/>
              <a:t>maka</a:t>
            </a:r>
            <a:r>
              <a:rPr lang="en-US" dirty="0"/>
              <a:t> </a:t>
            </a:r>
            <a:r>
              <a:rPr lang="en-US" dirty="0" err="1"/>
              <a:t>sesuai</a:t>
            </a:r>
            <a:r>
              <a:rPr lang="en-US" dirty="0"/>
              <a:t> </a:t>
            </a:r>
            <a:r>
              <a:rPr lang="en-US" dirty="0" err="1"/>
              <a:t>dengan</a:t>
            </a:r>
            <a:r>
              <a:rPr lang="en-US" dirty="0"/>
              <a:t> </a:t>
            </a:r>
            <a:r>
              <a:rPr lang="en-US" dirty="0" err="1"/>
              <a:t>fokus</a:t>
            </a:r>
            <a:r>
              <a:rPr lang="en-US" dirty="0"/>
              <a:t> </a:t>
            </a:r>
            <a:r>
              <a:rPr lang="en-US" dirty="0" err="1"/>
              <a:t>penelitian</a:t>
            </a:r>
            <a:r>
              <a:rPr lang="en-US" dirty="0"/>
              <a:t>, </a:t>
            </a:r>
            <a:r>
              <a:rPr lang="en-US" dirty="0" err="1"/>
              <a:t>kesimpulan</a:t>
            </a:r>
            <a:r>
              <a:rPr lang="en-US" dirty="0"/>
              <a:t> </a:t>
            </a:r>
            <a:r>
              <a:rPr lang="en-US" dirty="0" err="1"/>
              <a:t>dalam</a:t>
            </a:r>
            <a:r>
              <a:rPr lang="en-US" dirty="0"/>
              <a:t> </a:t>
            </a:r>
            <a:r>
              <a:rPr lang="en-US" dirty="0" err="1"/>
              <a:t>kegiatan</a:t>
            </a:r>
            <a:r>
              <a:rPr lang="en-US" dirty="0"/>
              <a:t> </a:t>
            </a:r>
            <a:r>
              <a:rPr lang="en-US" dirty="0" err="1"/>
              <a:t>manajemn</a:t>
            </a:r>
            <a:r>
              <a:rPr lang="en-US" dirty="0"/>
              <a:t> LBM di MI PP </a:t>
            </a:r>
            <a:r>
              <a:rPr lang="en-US" dirty="0" err="1"/>
              <a:t>Lirboyo</a:t>
            </a:r>
            <a:r>
              <a:rPr lang="en-US" dirty="0"/>
              <a:t>, </a:t>
            </a:r>
            <a:r>
              <a:rPr lang="id-ID" dirty="0" smtClean="0"/>
              <a:t>meliputi perencanaan, pengorganisasian, implementasi dan evaluasi.</a:t>
            </a:r>
            <a:endParaRPr lang="en-US" dirty="0"/>
          </a:p>
          <a:p>
            <a:endParaRPr lang="en-US" dirty="0"/>
          </a:p>
        </p:txBody>
      </p:sp>
    </p:spTree>
    <p:extLst>
      <p:ext uri="{BB962C8B-B14F-4D97-AF65-F5344CB8AC3E}">
        <p14:creationId xmlns:p14="http://schemas.microsoft.com/office/powerpoint/2010/main" val="14066981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192</TotalTime>
  <Words>757</Words>
  <Application>Microsoft Office PowerPoint</Application>
  <PresentationFormat>On-screen Show (4:3)</PresentationFormat>
  <Paragraphs>57</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Cambria</vt:lpstr>
      <vt:lpstr>Times New Roman</vt:lpstr>
      <vt:lpstr>Adjacency</vt:lpstr>
      <vt:lpstr>MANAJEMEN KURIKULUM LEMBAGA BAHTSUL MASA’IL (LBM) TINGKAT IBTIDA’IYAH PONDOK PESANTREN LIRBOYO KEDIRI </vt:lpstr>
      <vt:lpstr>Masalah Penelitian dan Fenomena</vt:lpstr>
      <vt:lpstr>Rumusan Masalah</vt:lpstr>
      <vt:lpstr>Kajian Pustaka</vt:lpstr>
      <vt:lpstr>Metodologi Penelitian</vt:lpstr>
      <vt:lpstr>Perencaan Kurikulum Bahtsul Masa’il </vt:lpstr>
      <vt:lpstr>Pengorganisasian Kurikulum Bahtsul Masa’il </vt:lpstr>
      <vt:lpstr>Pelaksanaan Kurikulum Bahtsul Masa’il</vt:lpstr>
      <vt:lpstr>Pengawasan Kurikulum Bahtsul Masa’il </vt:lpstr>
      <vt:lpstr>Kesimpulan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dc:creator>
  <cp:lastModifiedBy>Admin</cp:lastModifiedBy>
  <cp:revision>19</cp:revision>
  <dcterms:created xsi:type="dcterms:W3CDTF">2021-12-09T07:51:23Z</dcterms:created>
  <dcterms:modified xsi:type="dcterms:W3CDTF">2022-01-04T19:25:43Z</dcterms:modified>
</cp:coreProperties>
</file>