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5" r:id="rId9"/>
    <p:sldId id="266" r:id="rId10"/>
    <p:sldId id="268" r:id="rId11"/>
    <p:sldId id="269" r:id="rId12"/>
    <p:sldId id="263" r:id="rId13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190E12-4DE4-4D44-92F5-B86C6261A330}" type="doc">
      <dgm:prSet loTypeId="urn:microsoft.com/office/officeart/2005/8/layout/vList6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F916357-98CB-4153-948F-A23CCD22F1CF}">
      <dgm:prSet phldrT="[Text]"/>
      <dgm:spPr/>
      <dgm:t>
        <a:bodyPr/>
        <a:lstStyle/>
        <a:p>
          <a:r>
            <a:rPr lang="en-US" dirty="0" err="1" smtClean="0"/>
            <a:t>Nilai</a:t>
          </a:r>
          <a:r>
            <a:rPr lang="en-US" dirty="0" smtClean="0"/>
            <a:t> </a:t>
          </a:r>
          <a:r>
            <a:rPr lang="en-US" dirty="0" err="1" smtClean="0"/>
            <a:t>Budaya</a:t>
          </a:r>
          <a:r>
            <a:rPr lang="en-US" dirty="0" smtClean="0"/>
            <a:t> </a:t>
          </a:r>
          <a:r>
            <a:rPr lang="en-US" dirty="0" err="1" smtClean="0"/>
            <a:t>Sekolah</a:t>
          </a:r>
          <a:endParaRPr lang="en-US" dirty="0"/>
        </a:p>
      </dgm:t>
    </dgm:pt>
    <dgm:pt modelId="{DC4FC282-055F-4752-B3CC-82FF22159045}" type="parTrans" cxnId="{3FFA34FC-809A-4668-A573-137979EE397B}">
      <dgm:prSet/>
      <dgm:spPr/>
      <dgm:t>
        <a:bodyPr/>
        <a:lstStyle/>
        <a:p>
          <a:endParaRPr lang="en-US"/>
        </a:p>
      </dgm:t>
    </dgm:pt>
    <dgm:pt modelId="{CF900E89-4130-4B17-8D3B-9CB9FCE47DAF}" type="sibTrans" cxnId="{3FFA34FC-809A-4668-A573-137979EE397B}">
      <dgm:prSet/>
      <dgm:spPr/>
      <dgm:t>
        <a:bodyPr/>
        <a:lstStyle/>
        <a:p>
          <a:endParaRPr lang="en-US"/>
        </a:p>
      </dgm:t>
    </dgm:pt>
    <dgm:pt modelId="{663DF1A0-3482-438D-9E72-0AC709B6755E}">
      <dgm:prSet phldrT="[Text]"/>
      <dgm:spPr/>
      <dgm:t>
        <a:bodyPr/>
        <a:lstStyle/>
        <a:p>
          <a:r>
            <a:rPr lang="en-US" dirty="0" err="1" smtClean="0"/>
            <a:t>Struktur</a:t>
          </a:r>
          <a:endParaRPr lang="en-US" dirty="0"/>
        </a:p>
      </dgm:t>
    </dgm:pt>
    <dgm:pt modelId="{1C93D263-8305-4242-AF59-7729B36FB46B}" type="parTrans" cxnId="{1CD648B9-3C89-42F9-B18B-C4BC08A36BC2}">
      <dgm:prSet/>
      <dgm:spPr/>
      <dgm:t>
        <a:bodyPr/>
        <a:lstStyle/>
        <a:p>
          <a:endParaRPr lang="en-US"/>
        </a:p>
      </dgm:t>
    </dgm:pt>
    <dgm:pt modelId="{591A1118-8A52-4EF3-A9C8-1CCB583D8378}" type="sibTrans" cxnId="{1CD648B9-3C89-42F9-B18B-C4BC08A36BC2}">
      <dgm:prSet/>
      <dgm:spPr/>
      <dgm:t>
        <a:bodyPr/>
        <a:lstStyle/>
        <a:p>
          <a:endParaRPr lang="en-US"/>
        </a:p>
      </dgm:t>
    </dgm:pt>
    <dgm:pt modelId="{B0FB9AF9-D89D-47E5-B672-02D8C92DA435}">
      <dgm:prSet phldrT="[Text]"/>
      <dgm:spPr/>
      <dgm:t>
        <a:bodyPr/>
        <a:lstStyle/>
        <a:p>
          <a:r>
            <a:rPr lang="en-US" dirty="0" err="1" smtClean="0"/>
            <a:t>Sistem</a:t>
          </a:r>
          <a:endParaRPr lang="en-US" dirty="0"/>
        </a:p>
      </dgm:t>
    </dgm:pt>
    <dgm:pt modelId="{868BB93A-F569-47B6-AB92-0248D0AA6C23}" type="parTrans" cxnId="{CA7973C9-C694-4E8F-B926-4672C910B8BE}">
      <dgm:prSet/>
      <dgm:spPr/>
      <dgm:t>
        <a:bodyPr/>
        <a:lstStyle/>
        <a:p>
          <a:endParaRPr lang="en-US"/>
        </a:p>
      </dgm:t>
    </dgm:pt>
    <dgm:pt modelId="{0A3A3829-48F0-43CD-BAB4-2283FB6CEEBE}" type="sibTrans" cxnId="{CA7973C9-C694-4E8F-B926-4672C910B8BE}">
      <dgm:prSet/>
      <dgm:spPr/>
      <dgm:t>
        <a:bodyPr/>
        <a:lstStyle/>
        <a:p>
          <a:endParaRPr lang="en-US"/>
        </a:p>
      </dgm:t>
    </dgm:pt>
    <dgm:pt modelId="{65FF11D6-9D9F-4D09-A907-8531FE27F4A3}">
      <dgm:prSet phldrT="[Text]"/>
      <dgm:spPr/>
      <dgm:t>
        <a:bodyPr/>
        <a:lstStyle/>
        <a:p>
          <a:r>
            <a:rPr lang="en-US" dirty="0" smtClean="0"/>
            <a:t>Guru </a:t>
          </a:r>
          <a:r>
            <a:rPr lang="en-US" dirty="0" err="1" smtClean="0"/>
            <a:t>dan</a:t>
          </a:r>
          <a:r>
            <a:rPr lang="en-US" dirty="0" smtClean="0"/>
            <a:t> Staff</a:t>
          </a:r>
          <a:endParaRPr lang="en-US" dirty="0"/>
        </a:p>
      </dgm:t>
    </dgm:pt>
    <dgm:pt modelId="{DA1D0A0C-92DB-4777-B02D-AF8028984C44}" type="parTrans" cxnId="{4513BAFE-3DA3-4EA1-AA2F-6CDD7D655D9E}">
      <dgm:prSet/>
      <dgm:spPr/>
      <dgm:t>
        <a:bodyPr/>
        <a:lstStyle/>
        <a:p>
          <a:endParaRPr lang="en-US"/>
        </a:p>
      </dgm:t>
    </dgm:pt>
    <dgm:pt modelId="{0449BC5C-EE46-41D1-A2F0-0E7E0819ABF1}" type="sibTrans" cxnId="{4513BAFE-3DA3-4EA1-AA2F-6CDD7D655D9E}">
      <dgm:prSet/>
      <dgm:spPr/>
      <dgm:t>
        <a:bodyPr/>
        <a:lstStyle/>
        <a:p>
          <a:endParaRPr lang="en-US"/>
        </a:p>
      </dgm:t>
    </dgm:pt>
    <dgm:pt modelId="{FF9B0318-DFB8-41B9-9821-7EA6870D79E5}">
      <dgm:prSet phldrT="[Text]"/>
      <dgm:spPr/>
      <dgm:t>
        <a:bodyPr/>
        <a:lstStyle/>
        <a:p>
          <a:r>
            <a:rPr lang="en-US" dirty="0" smtClean="0"/>
            <a:t>Gaya </a:t>
          </a:r>
          <a:r>
            <a:rPr lang="en-US" dirty="0" err="1" smtClean="0"/>
            <a:t>Kepemimpinan</a:t>
          </a:r>
          <a:endParaRPr lang="en-US" dirty="0"/>
        </a:p>
      </dgm:t>
    </dgm:pt>
    <dgm:pt modelId="{12BCB480-A936-443D-B421-7200F7307F52}" type="parTrans" cxnId="{775F03A8-96C6-4031-A1B6-E4DCCECC150D}">
      <dgm:prSet/>
      <dgm:spPr/>
      <dgm:t>
        <a:bodyPr/>
        <a:lstStyle/>
        <a:p>
          <a:endParaRPr lang="en-US"/>
        </a:p>
      </dgm:t>
    </dgm:pt>
    <dgm:pt modelId="{8BA611E4-12C7-4C27-9617-91D71DE60394}" type="sibTrans" cxnId="{775F03A8-96C6-4031-A1B6-E4DCCECC150D}">
      <dgm:prSet/>
      <dgm:spPr/>
      <dgm:t>
        <a:bodyPr/>
        <a:lstStyle/>
        <a:p>
          <a:endParaRPr lang="en-US"/>
        </a:p>
      </dgm:t>
    </dgm:pt>
    <dgm:pt modelId="{084B8A9A-FCC0-4A4C-9309-722D037207C8}">
      <dgm:prSet phldrT="[Text]"/>
      <dgm:spPr/>
      <dgm:t>
        <a:bodyPr/>
        <a:lstStyle/>
        <a:p>
          <a:r>
            <a:rPr lang="en-US" dirty="0" err="1" smtClean="0"/>
            <a:t>Strategi</a:t>
          </a:r>
          <a:endParaRPr lang="en-US" dirty="0"/>
        </a:p>
      </dgm:t>
    </dgm:pt>
    <dgm:pt modelId="{3F15D570-0EF9-424F-98CC-B5A35A05502E}" type="parTrans" cxnId="{0CFF0524-D4DC-43DC-BE83-81C8BC6A5302}">
      <dgm:prSet/>
      <dgm:spPr/>
      <dgm:t>
        <a:bodyPr/>
        <a:lstStyle/>
        <a:p>
          <a:endParaRPr lang="en-US"/>
        </a:p>
      </dgm:t>
    </dgm:pt>
    <dgm:pt modelId="{CCCA60C7-6A79-43E3-B079-812A953081D9}" type="sibTrans" cxnId="{0CFF0524-D4DC-43DC-BE83-81C8BC6A5302}">
      <dgm:prSet/>
      <dgm:spPr/>
      <dgm:t>
        <a:bodyPr/>
        <a:lstStyle/>
        <a:p>
          <a:endParaRPr lang="en-US"/>
        </a:p>
      </dgm:t>
    </dgm:pt>
    <dgm:pt modelId="{9D673047-3E12-4480-8772-C4A4D46D5621}">
      <dgm:prSet/>
      <dgm:spPr/>
      <dgm:t>
        <a:bodyPr/>
        <a:lstStyle/>
        <a:p>
          <a:r>
            <a:rPr lang="en-US" dirty="0" err="1" smtClean="0"/>
            <a:t>Visi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Misi</a:t>
          </a:r>
          <a:r>
            <a:rPr lang="en-US" dirty="0" smtClean="0"/>
            <a:t> </a:t>
          </a:r>
          <a:r>
            <a:rPr lang="en-US" dirty="0" err="1" smtClean="0"/>
            <a:t>Sekolah</a:t>
          </a:r>
          <a:endParaRPr lang="en-US" dirty="0"/>
        </a:p>
      </dgm:t>
    </dgm:pt>
    <dgm:pt modelId="{00522685-952A-4388-BA7E-B33B0D8EF5A5}" type="parTrans" cxnId="{11D9A4C1-574B-4F02-92AD-2EC067F93F43}">
      <dgm:prSet/>
      <dgm:spPr/>
      <dgm:t>
        <a:bodyPr/>
        <a:lstStyle/>
        <a:p>
          <a:endParaRPr lang="en-US"/>
        </a:p>
      </dgm:t>
    </dgm:pt>
    <dgm:pt modelId="{4E9E4F17-E20A-40A7-A24A-1ACD437C92AE}" type="sibTrans" cxnId="{11D9A4C1-574B-4F02-92AD-2EC067F93F43}">
      <dgm:prSet/>
      <dgm:spPr/>
      <dgm:t>
        <a:bodyPr/>
        <a:lstStyle/>
        <a:p>
          <a:endParaRPr lang="en-US"/>
        </a:p>
      </dgm:t>
    </dgm:pt>
    <dgm:pt modelId="{D1167751-D3EF-43C1-9DEC-5AF40D7F618D}">
      <dgm:prSet/>
      <dgm:spPr/>
      <dgm:t>
        <a:bodyPr/>
        <a:lstStyle/>
        <a:p>
          <a:r>
            <a:rPr lang="en-US" dirty="0" err="1" smtClean="0"/>
            <a:t>Penanggung</a:t>
          </a:r>
          <a:r>
            <a:rPr lang="en-US" dirty="0" smtClean="0"/>
            <a:t> </a:t>
          </a:r>
          <a:r>
            <a:rPr lang="en-US" dirty="0" err="1" smtClean="0"/>
            <a:t>jawab</a:t>
          </a:r>
          <a:r>
            <a:rPr lang="en-US" dirty="0" smtClean="0"/>
            <a:t> </a:t>
          </a:r>
          <a:r>
            <a:rPr lang="en-US" dirty="0" err="1" smtClean="0"/>
            <a:t>kegiatan</a:t>
          </a:r>
          <a:r>
            <a:rPr lang="en-US" dirty="0" smtClean="0"/>
            <a:t> </a:t>
          </a:r>
          <a:endParaRPr lang="en-US" dirty="0"/>
        </a:p>
      </dgm:t>
    </dgm:pt>
    <dgm:pt modelId="{FB576248-4F34-4AAF-A2EA-1CCAFBF9136F}" type="parTrans" cxnId="{65A7C871-9C2B-4A0C-ABE7-4606C28C6B05}">
      <dgm:prSet/>
      <dgm:spPr/>
      <dgm:t>
        <a:bodyPr/>
        <a:lstStyle/>
        <a:p>
          <a:endParaRPr lang="en-US"/>
        </a:p>
      </dgm:t>
    </dgm:pt>
    <dgm:pt modelId="{5B5FD6CB-7361-4AFA-B7FF-688ACB3C911C}" type="sibTrans" cxnId="{65A7C871-9C2B-4A0C-ABE7-4606C28C6B05}">
      <dgm:prSet/>
      <dgm:spPr/>
      <dgm:t>
        <a:bodyPr/>
        <a:lstStyle/>
        <a:p>
          <a:endParaRPr lang="en-US"/>
        </a:p>
      </dgm:t>
    </dgm:pt>
    <dgm:pt modelId="{DA11C1E0-6680-43E0-96EA-F65BFD6D4C03}">
      <dgm:prSet/>
      <dgm:spPr/>
      <dgm:t>
        <a:bodyPr/>
        <a:lstStyle/>
        <a:p>
          <a:r>
            <a:rPr lang="en-US" dirty="0" err="1" smtClean="0"/>
            <a:t>Membuat</a:t>
          </a:r>
          <a:r>
            <a:rPr lang="en-US" dirty="0" smtClean="0"/>
            <a:t> </a:t>
          </a:r>
          <a:r>
            <a:rPr lang="en-US" dirty="0" err="1" smtClean="0"/>
            <a:t>Peraturan</a:t>
          </a:r>
          <a:endParaRPr lang="en-US" dirty="0"/>
        </a:p>
      </dgm:t>
    </dgm:pt>
    <dgm:pt modelId="{5D4DB63D-7709-4CA3-A083-6CA4674C21AE}" type="parTrans" cxnId="{0EF0CCDF-4BCF-4A20-A15B-3B6D6FAB2AB7}">
      <dgm:prSet/>
      <dgm:spPr/>
      <dgm:t>
        <a:bodyPr/>
        <a:lstStyle/>
        <a:p>
          <a:endParaRPr lang="en-US"/>
        </a:p>
      </dgm:t>
    </dgm:pt>
    <dgm:pt modelId="{CE17C9FD-6297-4DE6-8475-E85FA9A418C3}" type="sibTrans" cxnId="{0EF0CCDF-4BCF-4A20-A15B-3B6D6FAB2AB7}">
      <dgm:prSet/>
      <dgm:spPr/>
      <dgm:t>
        <a:bodyPr/>
        <a:lstStyle/>
        <a:p>
          <a:endParaRPr lang="en-US"/>
        </a:p>
      </dgm:t>
    </dgm:pt>
    <dgm:pt modelId="{B62D1993-3CF5-44F7-8C4C-55B615A2D99A}">
      <dgm:prSet/>
      <dgm:spPr/>
      <dgm:t>
        <a:bodyPr/>
        <a:lstStyle/>
        <a:p>
          <a:r>
            <a:rPr lang="en-US" dirty="0" err="1" smtClean="0"/>
            <a:t>Pembinaan</a:t>
          </a:r>
          <a:r>
            <a:rPr lang="en-US" dirty="0" smtClean="0"/>
            <a:t> </a:t>
          </a:r>
          <a:r>
            <a:rPr lang="en-US" dirty="0" err="1" smtClean="0"/>
            <a:t>Rutin</a:t>
          </a:r>
          <a:endParaRPr lang="en-US" dirty="0"/>
        </a:p>
      </dgm:t>
    </dgm:pt>
    <dgm:pt modelId="{7E5EDEB8-51FC-42B7-837D-C3381FEF803A}" type="parTrans" cxnId="{53BA09FF-8557-47AA-98BA-076F114B0787}">
      <dgm:prSet/>
      <dgm:spPr/>
      <dgm:t>
        <a:bodyPr/>
        <a:lstStyle/>
        <a:p>
          <a:endParaRPr lang="en-US"/>
        </a:p>
      </dgm:t>
    </dgm:pt>
    <dgm:pt modelId="{BE3CCE0D-5205-4F6B-A7E0-CF489EC7154A}" type="sibTrans" cxnId="{53BA09FF-8557-47AA-98BA-076F114B0787}">
      <dgm:prSet/>
      <dgm:spPr/>
      <dgm:t>
        <a:bodyPr/>
        <a:lstStyle/>
        <a:p>
          <a:endParaRPr lang="en-US"/>
        </a:p>
      </dgm:t>
    </dgm:pt>
    <dgm:pt modelId="{7F9F3D90-87CB-44E3-B993-21E6804F4F2B}">
      <dgm:prSet/>
      <dgm:spPr/>
      <dgm:t>
        <a:bodyPr/>
        <a:lstStyle/>
        <a:p>
          <a:r>
            <a:rPr lang="en-US" dirty="0" err="1" smtClean="0"/>
            <a:t>Evadir</a:t>
          </a:r>
          <a:r>
            <a:rPr lang="en-US" dirty="0" smtClean="0"/>
            <a:t> </a:t>
          </a:r>
          <a:r>
            <a:rPr lang="en-US" dirty="0" err="1" smtClean="0"/>
            <a:t>Kepala</a:t>
          </a:r>
          <a:r>
            <a:rPr lang="en-US" dirty="0" smtClean="0"/>
            <a:t> </a:t>
          </a:r>
          <a:r>
            <a:rPr lang="en-US" dirty="0" err="1" smtClean="0"/>
            <a:t>Sekolah</a:t>
          </a:r>
          <a:endParaRPr lang="en-US" dirty="0"/>
        </a:p>
      </dgm:t>
    </dgm:pt>
    <dgm:pt modelId="{53A58A79-16E9-43B0-B61C-8806A3F1C7FE}" type="parTrans" cxnId="{E80E78AE-A0D2-4EF1-8E83-714A6A7CFC40}">
      <dgm:prSet/>
      <dgm:spPr/>
      <dgm:t>
        <a:bodyPr/>
        <a:lstStyle/>
        <a:p>
          <a:endParaRPr lang="en-US"/>
        </a:p>
      </dgm:t>
    </dgm:pt>
    <dgm:pt modelId="{1F2087F4-7274-4311-8DC3-AB5119B2D439}" type="sibTrans" cxnId="{E80E78AE-A0D2-4EF1-8E83-714A6A7CFC40}">
      <dgm:prSet/>
      <dgm:spPr/>
      <dgm:t>
        <a:bodyPr/>
        <a:lstStyle/>
        <a:p>
          <a:endParaRPr lang="en-US"/>
        </a:p>
      </dgm:t>
    </dgm:pt>
    <dgm:pt modelId="{2AEF9031-E157-4A88-894C-ADE8D6FC2DDA}">
      <dgm:prSet/>
      <dgm:spPr/>
      <dgm:t>
        <a:bodyPr/>
        <a:lstStyle/>
        <a:p>
          <a:r>
            <a:rPr lang="en-US" dirty="0" err="1" smtClean="0"/>
            <a:t>Analisis</a:t>
          </a:r>
          <a:r>
            <a:rPr lang="en-US" dirty="0" smtClean="0"/>
            <a:t> internal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eksternal</a:t>
          </a:r>
          <a:endParaRPr lang="en-US" dirty="0"/>
        </a:p>
      </dgm:t>
    </dgm:pt>
    <dgm:pt modelId="{4A347CCD-D8B3-4AA2-9C6A-C78CF840B975}" type="parTrans" cxnId="{2B0EDFAE-2914-4414-9CFE-44D109B2F55D}">
      <dgm:prSet/>
      <dgm:spPr/>
      <dgm:t>
        <a:bodyPr/>
        <a:lstStyle/>
        <a:p>
          <a:endParaRPr lang="en-US"/>
        </a:p>
      </dgm:t>
    </dgm:pt>
    <dgm:pt modelId="{DF72DC05-21E0-4D98-99BF-728F827A15EC}" type="sibTrans" cxnId="{2B0EDFAE-2914-4414-9CFE-44D109B2F55D}">
      <dgm:prSet/>
      <dgm:spPr/>
      <dgm:t>
        <a:bodyPr/>
        <a:lstStyle/>
        <a:p>
          <a:endParaRPr lang="en-US"/>
        </a:p>
      </dgm:t>
    </dgm:pt>
    <dgm:pt modelId="{A480135C-8C91-4307-85D3-8729CE99EA6F}" type="pres">
      <dgm:prSet presAssocID="{C7190E12-4DE4-4D44-92F5-B86C6261A330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24FAA82-BC1B-4E7B-9B35-17E5CF47AA9C}" type="pres">
      <dgm:prSet presAssocID="{5F916357-98CB-4153-948F-A23CCD22F1CF}" presName="linNode" presStyleCnt="0"/>
      <dgm:spPr/>
    </dgm:pt>
    <dgm:pt modelId="{D102B0FA-7314-40CA-8AF8-A9D0C4A6A2D1}" type="pres">
      <dgm:prSet presAssocID="{5F916357-98CB-4153-948F-A23CCD22F1CF}" presName="parent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0261C1-C43D-4CAD-82B2-C81101544E89}" type="pres">
      <dgm:prSet presAssocID="{5F916357-98CB-4153-948F-A23CCD22F1CF}" presName="childShp" presStyleLbl="b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69DD40-F68A-4B63-9B93-23F09220824D}" type="pres">
      <dgm:prSet presAssocID="{CF900E89-4130-4B17-8D3B-9CB9FCE47DAF}" presName="spacing" presStyleCnt="0"/>
      <dgm:spPr/>
    </dgm:pt>
    <dgm:pt modelId="{C9168339-99C6-4AA0-A1BF-297C87185BF9}" type="pres">
      <dgm:prSet presAssocID="{663DF1A0-3482-438D-9E72-0AC709B6755E}" presName="linNode" presStyleCnt="0"/>
      <dgm:spPr/>
    </dgm:pt>
    <dgm:pt modelId="{CA67C148-A7C5-4C13-9398-D26BC79AF1BE}" type="pres">
      <dgm:prSet presAssocID="{663DF1A0-3482-438D-9E72-0AC709B6755E}" presName="parent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6DDF9A-3003-4EF4-A01B-7AB2874AC025}" type="pres">
      <dgm:prSet presAssocID="{663DF1A0-3482-438D-9E72-0AC709B6755E}" presName="childShp" presStyleLbl="b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C00A6B-A1CF-4EC2-8FA0-0136F5415A02}" type="pres">
      <dgm:prSet presAssocID="{591A1118-8A52-4EF3-A9C8-1CCB583D8378}" presName="spacing" presStyleCnt="0"/>
      <dgm:spPr/>
    </dgm:pt>
    <dgm:pt modelId="{57F748CD-2839-4E3A-86DC-8693495B0A4E}" type="pres">
      <dgm:prSet presAssocID="{B0FB9AF9-D89D-47E5-B672-02D8C92DA435}" presName="linNode" presStyleCnt="0"/>
      <dgm:spPr/>
    </dgm:pt>
    <dgm:pt modelId="{A0A0BA8D-12FD-400E-BF7D-81B0F7CAD714}" type="pres">
      <dgm:prSet presAssocID="{B0FB9AF9-D89D-47E5-B672-02D8C92DA435}" presName="parent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170830-F067-4CF8-8D8C-47C721E2DE50}" type="pres">
      <dgm:prSet presAssocID="{B0FB9AF9-D89D-47E5-B672-02D8C92DA435}" presName="childShp" presStyleLbl="b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822852-A122-4D9B-8DE3-486338AAA6C1}" type="pres">
      <dgm:prSet presAssocID="{0A3A3829-48F0-43CD-BAB4-2283FB6CEEBE}" presName="spacing" presStyleCnt="0"/>
      <dgm:spPr/>
    </dgm:pt>
    <dgm:pt modelId="{49FABC83-E860-4EFA-88DA-332D7EC82AB2}" type="pres">
      <dgm:prSet presAssocID="{65FF11D6-9D9F-4D09-A907-8531FE27F4A3}" presName="linNode" presStyleCnt="0"/>
      <dgm:spPr/>
    </dgm:pt>
    <dgm:pt modelId="{E2CFA11E-ED73-415C-9B5E-F28E32092B50}" type="pres">
      <dgm:prSet presAssocID="{65FF11D6-9D9F-4D09-A907-8531FE27F4A3}" presName="parent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2A73FD-B57C-4933-A942-E064E396470C}" type="pres">
      <dgm:prSet presAssocID="{65FF11D6-9D9F-4D09-A907-8531FE27F4A3}" presName="childShp" presStyleLbl="b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60BD32-685A-4000-93F2-000142C6806C}" type="pres">
      <dgm:prSet presAssocID="{0449BC5C-EE46-41D1-A2F0-0E7E0819ABF1}" presName="spacing" presStyleCnt="0"/>
      <dgm:spPr/>
    </dgm:pt>
    <dgm:pt modelId="{EB82D866-703B-482E-832F-D8692A4A2E1D}" type="pres">
      <dgm:prSet presAssocID="{FF9B0318-DFB8-41B9-9821-7EA6870D79E5}" presName="linNode" presStyleCnt="0"/>
      <dgm:spPr/>
    </dgm:pt>
    <dgm:pt modelId="{24C3D4E9-B78E-4C8D-AF5C-1DD510388130}" type="pres">
      <dgm:prSet presAssocID="{FF9B0318-DFB8-41B9-9821-7EA6870D79E5}" presName="parent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917E79-C288-4F83-A278-766BB1BBF89A}" type="pres">
      <dgm:prSet presAssocID="{FF9B0318-DFB8-41B9-9821-7EA6870D79E5}" presName="childShp" presStyleLbl="b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BFC084-1395-41C3-B06C-05D14834DCB3}" type="pres">
      <dgm:prSet presAssocID="{8BA611E4-12C7-4C27-9617-91D71DE60394}" presName="spacing" presStyleCnt="0"/>
      <dgm:spPr/>
    </dgm:pt>
    <dgm:pt modelId="{85FFD567-D5AA-444F-8758-34768D3B3657}" type="pres">
      <dgm:prSet presAssocID="{084B8A9A-FCC0-4A4C-9309-722D037207C8}" presName="linNode" presStyleCnt="0"/>
      <dgm:spPr/>
    </dgm:pt>
    <dgm:pt modelId="{DDFD45C6-3659-4763-B604-763DD46725E5}" type="pres">
      <dgm:prSet presAssocID="{084B8A9A-FCC0-4A4C-9309-722D037207C8}" presName="parent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CBFC30-B887-4F8C-8211-B07D6EB74256}" type="pres">
      <dgm:prSet presAssocID="{084B8A9A-FCC0-4A4C-9309-722D037207C8}" presName="childShp" presStyleLbl="b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EADECE2-8FCA-4EBF-9F52-E2DF387C5B91}" type="presOf" srcId="{65FF11D6-9D9F-4D09-A907-8531FE27F4A3}" destId="{E2CFA11E-ED73-415C-9B5E-F28E32092B50}" srcOrd="0" destOrd="0" presId="urn:microsoft.com/office/officeart/2005/8/layout/vList6"/>
    <dgm:cxn modelId="{6331D35E-8013-4A52-819A-729053AC41C7}" type="presOf" srcId="{D1167751-D3EF-43C1-9DEC-5AF40D7F618D}" destId="{5C6DDF9A-3003-4EF4-A01B-7AB2874AC025}" srcOrd="0" destOrd="0" presId="urn:microsoft.com/office/officeart/2005/8/layout/vList6"/>
    <dgm:cxn modelId="{3FFA34FC-809A-4668-A573-137979EE397B}" srcId="{C7190E12-4DE4-4D44-92F5-B86C6261A330}" destId="{5F916357-98CB-4153-948F-A23CCD22F1CF}" srcOrd="0" destOrd="0" parTransId="{DC4FC282-055F-4752-B3CC-82FF22159045}" sibTransId="{CF900E89-4130-4B17-8D3B-9CB9FCE47DAF}"/>
    <dgm:cxn modelId="{C632E9DD-5E0E-4787-90A1-BAEE974F8CEF}" type="presOf" srcId="{FF9B0318-DFB8-41B9-9821-7EA6870D79E5}" destId="{24C3D4E9-B78E-4C8D-AF5C-1DD510388130}" srcOrd="0" destOrd="0" presId="urn:microsoft.com/office/officeart/2005/8/layout/vList6"/>
    <dgm:cxn modelId="{B3261717-F9D5-4765-B6A1-464501099A22}" type="presOf" srcId="{C7190E12-4DE4-4D44-92F5-B86C6261A330}" destId="{A480135C-8C91-4307-85D3-8729CE99EA6F}" srcOrd="0" destOrd="0" presId="urn:microsoft.com/office/officeart/2005/8/layout/vList6"/>
    <dgm:cxn modelId="{11D9A4C1-574B-4F02-92AD-2EC067F93F43}" srcId="{5F916357-98CB-4153-948F-A23CCD22F1CF}" destId="{9D673047-3E12-4480-8772-C4A4D46D5621}" srcOrd="0" destOrd="0" parTransId="{00522685-952A-4388-BA7E-B33B0D8EF5A5}" sibTransId="{4E9E4F17-E20A-40A7-A24A-1ACD437C92AE}"/>
    <dgm:cxn modelId="{0CFF0524-D4DC-43DC-BE83-81C8BC6A5302}" srcId="{C7190E12-4DE4-4D44-92F5-B86C6261A330}" destId="{084B8A9A-FCC0-4A4C-9309-722D037207C8}" srcOrd="5" destOrd="0" parTransId="{3F15D570-0EF9-424F-98CC-B5A35A05502E}" sibTransId="{CCCA60C7-6A79-43E3-B079-812A953081D9}"/>
    <dgm:cxn modelId="{1CD648B9-3C89-42F9-B18B-C4BC08A36BC2}" srcId="{C7190E12-4DE4-4D44-92F5-B86C6261A330}" destId="{663DF1A0-3482-438D-9E72-0AC709B6755E}" srcOrd="1" destOrd="0" parTransId="{1C93D263-8305-4242-AF59-7729B36FB46B}" sibTransId="{591A1118-8A52-4EF3-A9C8-1CCB583D8378}"/>
    <dgm:cxn modelId="{EA8A965E-1E90-4AEA-AFA2-9BB4E290079C}" type="presOf" srcId="{084B8A9A-FCC0-4A4C-9309-722D037207C8}" destId="{DDFD45C6-3659-4763-B604-763DD46725E5}" srcOrd="0" destOrd="0" presId="urn:microsoft.com/office/officeart/2005/8/layout/vList6"/>
    <dgm:cxn modelId="{2B0EDFAE-2914-4414-9CFE-44D109B2F55D}" srcId="{084B8A9A-FCC0-4A4C-9309-722D037207C8}" destId="{2AEF9031-E157-4A88-894C-ADE8D6FC2DDA}" srcOrd="0" destOrd="0" parTransId="{4A347CCD-D8B3-4AA2-9C6A-C78CF840B975}" sibTransId="{DF72DC05-21E0-4D98-99BF-728F827A15EC}"/>
    <dgm:cxn modelId="{E80E78AE-A0D2-4EF1-8E83-714A6A7CFC40}" srcId="{FF9B0318-DFB8-41B9-9821-7EA6870D79E5}" destId="{7F9F3D90-87CB-44E3-B993-21E6804F4F2B}" srcOrd="0" destOrd="0" parTransId="{53A58A79-16E9-43B0-B61C-8806A3F1C7FE}" sibTransId="{1F2087F4-7274-4311-8DC3-AB5119B2D439}"/>
    <dgm:cxn modelId="{0EF0CCDF-4BCF-4A20-A15B-3B6D6FAB2AB7}" srcId="{B0FB9AF9-D89D-47E5-B672-02D8C92DA435}" destId="{DA11C1E0-6680-43E0-96EA-F65BFD6D4C03}" srcOrd="0" destOrd="0" parTransId="{5D4DB63D-7709-4CA3-A083-6CA4674C21AE}" sibTransId="{CE17C9FD-6297-4DE6-8475-E85FA9A418C3}"/>
    <dgm:cxn modelId="{65A7C871-9C2B-4A0C-ABE7-4606C28C6B05}" srcId="{663DF1A0-3482-438D-9E72-0AC709B6755E}" destId="{D1167751-D3EF-43C1-9DEC-5AF40D7F618D}" srcOrd="0" destOrd="0" parTransId="{FB576248-4F34-4AAF-A2EA-1CCAFBF9136F}" sibTransId="{5B5FD6CB-7361-4AFA-B7FF-688ACB3C911C}"/>
    <dgm:cxn modelId="{4513BAFE-3DA3-4EA1-AA2F-6CDD7D655D9E}" srcId="{C7190E12-4DE4-4D44-92F5-B86C6261A330}" destId="{65FF11D6-9D9F-4D09-A907-8531FE27F4A3}" srcOrd="3" destOrd="0" parTransId="{DA1D0A0C-92DB-4777-B02D-AF8028984C44}" sibTransId="{0449BC5C-EE46-41D1-A2F0-0E7E0819ABF1}"/>
    <dgm:cxn modelId="{775F03A8-96C6-4031-A1B6-E4DCCECC150D}" srcId="{C7190E12-4DE4-4D44-92F5-B86C6261A330}" destId="{FF9B0318-DFB8-41B9-9821-7EA6870D79E5}" srcOrd="4" destOrd="0" parTransId="{12BCB480-A936-443D-B421-7200F7307F52}" sibTransId="{8BA611E4-12C7-4C27-9617-91D71DE60394}"/>
    <dgm:cxn modelId="{2BCE30FA-3D00-4D49-8788-D75EEDEF1FC6}" type="presOf" srcId="{9D673047-3E12-4480-8772-C4A4D46D5621}" destId="{580261C1-C43D-4CAD-82B2-C81101544E89}" srcOrd="0" destOrd="0" presId="urn:microsoft.com/office/officeart/2005/8/layout/vList6"/>
    <dgm:cxn modelId="{64EB2B38-0802-48A8-BEF0-15B9E5EFEE57}" type="presOf" srcId="{DA11C1E0-6680-43E0-96EA-F65BFD6D4C03}" destId="{43170830-F067-4CF8-8D8C-47C721E2DE50}" srcOrd="0" destOrd="0" presId="urn:microsoft.com/office/officeart/2005/8/layout/vList6"/>
    <dgm:cxn modelId="{D2F3104B-F64C-4CE2-9567-7186A74A9C53}" type="presOf" srcId="{2AEF9031-E157-4A88-894C-ADE8D6FC2DDA}" destId="{A3CBFC30-B887-4F8C-8211-B07D6EB74256}" srcOrd="0" destOrd="0" presId="urn:microsoft.com/office/officeart/2005/8/layout/vList6"/>
    <dgm:cxn modelId="{CA7973C9-C694-4E8F-B926-4672C910B8BE}" srcId="{C7190E12-4DE4-4D44-92F5-B86C6261A330}" destId="{B0FB9AF9-D89D-47E5-B672-02D8C92DA435}" srcOrd="2" destOrd="0" parTransId="{868BB93A-F569-47B6-AB92-0248D0AA6C23}" sibTransId="{0A3A3829-48F0-43CD-BAB4-2283FB6CEEBE}"/>
    <dgm:cxn modelId="{892A7F93-1ED5-4BA7-87BC-D6BE53D83F2B}" type="presOf" srcId="{B0FB9AF9-D89D-47E5-B672-02D8C92DA435}" destId="{A0A0BA8D-12FD-400E-BF7D-81B0F7CAD714}" srcOrd="0" destOrd="0" presId="urn:microsoft.com/office/officeart/2005/8/layout/vList6"/>
    <dgm:cxn modelId="{53BA09FF-8557-47AA-98BA-076F114B0787}" srcId="{65FF11D6-9D9F-4D09-A907-8531FE27F4A3}" destId="{B62D1993-3CF5-44F7-8C4C-55B615A2D99A}" srcOrd="0" destOrd="0" parTransId="{7E5EDEB8-51FC-42B7-837D-C3381FEF803A}" sibTransId="{BE3CCE0D-5205-4F6B-A7E0-CF489EC7154A}"/>
    <dgm:cxn modelId="{64225E30-E8BB-49EC-8A09-B2A8874E8CE5}" type="presOf" srcId="{663DF1A0-3482-438D-9E72-0AC709B6755E}" destId="{CA67C148-A7C5-4C13-9398-D26BC79AF1BE}" srcOrd="0" destOrd="0" presId="urn:microsoft.com/office/officeart/2005/8/layout/vList6"/>
    <dgm:cxn modelId="{20524AAE-65B8-4C4C-95EF-E2FB41A0AF5F}" type="presOf" srcId="{B62D1993-3CF5-44F7-8C4C-55B615A2D99A}" destId="{1F2A73FD-B57C-4933-A942-E064E396470C}" srcOrd="0" destOrd="0" presId="urn:microsoft.com/office/officeart/2005/8/layout/vList6"/>
    <dgm:cxn modelId="{9369CD9C-E75F-4609-A435-2D7F90986013}" type="presOf" srcId="{7F9F3D90-87CB-44E3-B993-21E6804F4F2B}" destId="{57917E79-C288-4F83-A278-766BB1BBF89A}" srcOrd="0" destOrd="0" presId="urn:microsoft.com/office/officeart/2005/8/layout/vList6"/>
    <dgm:cxn modelId="{1CC4C946-24A5-4C50-AC81-8F74D908641B}" type="presOf" srcId="{5F916357-98CB-4153-948F-A23CCD22F1CF}" destId="{D102B0FA-7314-40CA-8AF8-A9D0C4A6A2D1}" srcOrd="0" destOrd="0" presId="urn:microsoft.com/office/officeart/2005/8/layout/vList6"/>
    <dgm:cxn modelId="{FC29B113-C4EF-419B-AE56-4C8C09AAB1ED}" type="presParOf" srcId="{A480135C-8C91-4307-85D3-8729CE99EA6F}" destId="{D24FAA82-BC1B-4E7B-9B35-17E5CF47AA9C}" srcOrd="0" destOrd="0" presId="urn:microsoft.com/office/officeart/2005/8/layout/vList6"/>
    <dgm:cxn modelId="{82C12A7D-2D8E-4F4B-A1A1-33FA35987655}" type="presParOf" srcId="{D24FAA82-BC1B-4E7B-9B35-17E5CF47AA9C}" destId="{D102B0FA-7314-40CA-8AF8-A9D0C4A6A2D1}" srcOrd="0" destOrd="0" presId="urn:microsoft.com/office/officeart/2005/8/layout/vList6"/>
    <dgm:cxn modelId="{8CCB86B6-715F-4AA7-945D-86818FD496A6}" type="presParOf" srcId="{D24FAA82-BC1B-4E7B-9B35-17E5CF47AA9C}" destId="{580261C1-C43D-4CAD-82B2-C81101544E89}" srcOrd="1" destOrd="0" presId="urn:microsoft.com/office/officeart/2005/8/layout/vList6"/>
    <dgm:cxn modelId="{F296D1AB-DD0A-4BBB-ACCA-E8E6D2536DFE}" type="presParOf" srcId="{A480135C-8C91-4307-85D3-8729CE99EA6F}" destId="{CD69DD40-F68A-4B63-9B93-23F09220824D}" srcOrd="1" destOrd="0" presId="urn:microsoft.com/office/officeart/2005/8/layout/vList6"/>
    <dgm:cxn modelId="{AD07A21C-B809-4F84-BEF5-A557DCA73DFE}" type="presParOf" srcId="{A480135C-8C91-4307-85D3-8729CE99EA6F}" destId="{C9168339-99C6-4AA0-A1BF-297C87185BF9}" srcOrd="2" destOrd="0" presId="urn:microsoft.com/office/officeart/2005/8/layout/vList6"/>
    <dgm:cxn modelId="{D84359FC-65F7-45D1-90CD-C4A4EA68AAF2}" type="presParOf" srcId="{C9168339-99C6-4AA0-A1BF-297C87185BF9}" destId="{CA67C148-A7C5-4C13-9398-D26BC79AF1BE}" srcOrd="0" destOrd="0" presId="urn:microsoft.com/office/officeart/2005/8/layout/vList6"/>
    <dgm:cxn modelId="{4902E577-0FFB-48D5-BDEE-A7291340EB25}" type="presParOf" srcId="{C9168339-99C6-4AA0-A1BF-297C87185BF9}" destId="{5C6DDF9A-3003-4EF4-A01B-7AB2874AC025}" srcOrd="1" destOrd="0" presId="urn:microsoft.com/office/officeart/2005/8/layout/vList6"/>
    <dgm:cxn modelId="{3DDEC337-5278-4B73-A408-0294A21B4908}" type="presParOf" srcId="{A480135C-8C91-4307-85D3-8729CE99EA6F}" destId="{E9C00A6B-A1CF-4EC2-8FA0-0136F5415A02}" srcOrd="3" destOrd="0" presId="urn:microsoft.com/office/officeart/2005/8/layout/vList6"/>
    <dgm:cxn modelId="{5C606213-86EE-49A0-8E06-6071888E574D}" type="presParOf" srcId="{A480135C-8C91-4307-85D3-8729CE99EA6F}" destId="{57F748CD-2839-4E3A-86DC-8693495B0A4E}" srcOrd="4" destOrd="0" presId="urn:microsoft.com/office/officeart/2005/8/layout/vList6"/>
    <dgm:cxn modelId="{51CF4372-BB2C-409D-9BBB-32C06F2D1A36}" type="presParOf" srcId="{57F748CD-2839-4E3A-86DC-8693495B0A4E}" destId="{A0A0BA8D-12FD-400E-BF7D-81B0F7CAD714}" srcOrd="0" destOrd="0" presId="urn:microsoft.com/office/officeart/2005/8/layout/vList6"/>
    <dgm:cxn modelId="{4F29EC0E-34DC-406A-B01F-761D30BAC34B}" type="presParOf" srcId="{57F748CD-2839-4E3A-86DC-8693495B0A4E}" destId="{43170830-F067-4CF8-8D8C-47C721E2DE50}" srcOrd="1" destOrd="0" presId="urn:microsoft.com/office/officeart/2005/8/layout/vList6"/>
    <dgm:cxn modelId="{F0D81FAA-4F7B-4B44-873B-8687DA7B73B3}" type="presParOf" srcId="{A480135C-8C91-4307-85D3-8729CE99EA6F}" destId="{83822852-A122-4D9B-8DE3-486338AAA6C1}" srcOrd="5" destOrd="0" presId="urn:microsoft.com/office/officeart/2005/8/layout/vList6"/>
    <dgm:cxn modelId="{66125508-565B-41C2-80DF-FBFEA361A9A9}" type="presParOf" srcId="{A480135C-8C91-4307-85D3-8729CE99EA6F}" destId="{49FABC83-E860-4EFA-88DA-332D7EC82AB2}" srcOrd="6" destOrd="0" presId="urn:microsoft.com/office/officeart/2005/8/layout/vList6"/>
    <dgm:cxn modelId="{271A05FE-5997-4CD4-A234-CBCFFEE83CD7}" type="presParOf" srcId="{49FABC83-E860-4EFA-88DA-332D7EC82AB2}" destId="{E2CFA11E-ED73-415C-9B5E-F28E32092B50}" srcOrd="0" destOrd="0" presId="urn:microsoft.com/office/officeart/2005/8/layout/vList6"/>
    <dgm:cxn modelId="{FE9F741F-286D-4D40-B240-2F2153CA251B}" type="presParOf" srcId="{49FABC83-E860-4EFA-88DA-332D7EC82AB2}" destId="{1F2A73FD-B57C-4933-A942-E064E396470C}" srcOrd="1" destOrd="0" presId="urn:microsoft.com/office/officeart/2005/8/layout/vList6"/>
    <dgm:cxn modelId="{E16F5FFB-D007-4F48-8BD3-ECC9257558F5}" type="presParOf" srcId="{A480135C-8C91-4307-85D3-8729CE99EA6F}" destId="{5160BD32-685A-4000-93F2-000142C6806C}" srcOrd="7" destOrd="0" presId="urn:microsoft.com/office/officeart/2005/8/layout/vList6"/>
    <dgm:cxn modelId="{56F0E2E9-53AF-4AE3-BDD7-4DDCFF147532}" type="presParOf" srcId="{A480135C-8C91-4307-85D3-8729CE99EA6F}" destId="{EB82D866-703B-482E-832F-D8692A4A2E1D}" srcOrd="8" destOrd="0" presId="urn:microsoft.com/office/officeart/2005/8/layout/vList6"/>
    <dgm:cxn modelId="{9E716DD4-2A5B-4919-9E8F-D81422AB12CB}" type="presParOf" srcId="{EB82D866-703B-482E-832F-D8692A4A2E1D}" destId="{24C3D4E9-B78E-4C8D-AF5C-1DD510388130}" srcOrd="0" destOrd="0" presId="urn:microsoft.com/office/officeart/2005/8/layout/vList6"/>
    <dgm:cxn modelId="{2C8D25E3-1233-42E4-A183-0B7088758290}" type="presParOf" srcId="{EB82D866-703B-482E-832F-D8692A4A2E1D}" destId="{57917E79-C288-4F83-A278-766BB1BBF89A}" srcOrd="1" destOrd="0" presId="urn:microsoft.com/office/officeart/2005/8/layout/vList6"/>
    <dgm:cxn modelId="{CEA8D0B3-9A6E-437B-B1C5-DFD239093BCE}" type="presParOf" srcId="{A480135C-8C91-4307-85D3-8729CE99EA6F}" destId="{0BBFC084-1395-41C3-B06C-05D14834DCB3}" srcOrd="9" destOrd="0" presId="urn:microsoft.com/office/officeart/2005/8/layout/vList6"/>
    <dgm:cxn modelId="{917E589A-28B6-44A4-97A3-23C4B554940D}" type="presParOf" srcId="{A480135C-8C91-4307-85D3-8729CE99EA6F}" destId="{85FFD567-D5AA-444F-8758-34768D3B3657}" srcOrd="10" destOrd="0" presId="urn:microsoft.com/office/officeart/2005/8/layout/vList6"/>
    <dgm:cxn modelId="{7ADB7611-E564-4477-A9BA-EDD69B0A0990}" type="presParOf" srcId="{85FFD567-D5AA-444F-8758-34768D3B3657}" destId="{DDFD45C6-3659-4763-B604-763DD46725E5}" srcOrd="0" destOrd="0" presId="urn:microsoft.com/office/officeart/2005/8/layout/vList6"/>
    <dgm:cxn modelId="{1440DEEA-E5B7-4515-833B-46D37C27F064}" type="presParOf" srcId="{85FFD567-D5AA-444F-8758-34768D3B3657}" destId="{A3CBFC30-B887-4F8C-8211-B07D6EB7425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190E12-4DE4-4D44-92F5-B86C6261A330}" type="doc">
      <dgm:prSet loTypeId="urn:microsoft.com/office/officeart/2005/8/layout/vList6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F916357-98CB-4153-948F-A23CCD22F1CF}">
      <dgm:prSet phldrT="[Text]"/>
      <dgm:spPr/>
      <dgm:t>
        <a:bodyPr/>
        <a:lstStyle/>
        <a:p>
          <a:r>
            <a:rPr lang="en-US" dirty="0" err="1" smtClean="0"/>
            <a:t>Nilai</a:t>
          </a:r>
          <a:r>
            <a:rPr lang="en-US" dirty="0" smtClean="0"/>
            <a:t> </a:t>
          </a:r>
          <a:r>
            <a:rPr lang="en-US" dirty="0" err="1" smtClean="0"/>
            <a:t>Budaya</a:t>
          </a:r>
          <a:r>
            <a:rPr lang="en-US" dirty="0" smtClean="0"/>
            <a:t> </a:t>
          </a:r>
          <a:r>
            <a:rPr lang="en-US" dirty="0" err="1" smtClean="0"/>
            <a:t>Sekolah</a:t>
          </a:r>
          <a:endParaRPr lang="en-US" dirty="0"/>
        </a:p>
      </dgm:t>
    </dgm:pt>
    <dgm:pt modelId="{DC4FC282-055F-4752-B3CC-82FF22159045}" type="parTrans" cxnId="{3FFA34FC-809A-4668-A573-137979EE397B}">
      <dgm:prSet/>
      <dgm:spPr/>
      <dgm:t>
        <a:bodyPr/>
        <a:lstStyle/>
        <a:p>
          <a:endParaRPr lang="en-US"/>
        </a:p>
      </dgm:t>
    </dgm:pt>
    <dgm:pt modelId="{CF900E89-4130-4B17-8D3B-9CB9FCE47DAF}" type="sibTrans" cxnId="{3FFA34FC-809A-4668-A573-137979EE397B}">
      <dgm:prSet/>
      <dgm:spPr/>
      <dgm:t>
        <a:bodyPr/>
        <a:lstStyle/>
        <a:p>
          <a:endParaRPr lang="en-US"/>
        </a:p>
      </dgm:t>
    </dgm:pt>
    <dgm:pt modelId="{9D673047-3E12-4480-8772-C4A4D46D5621}">
      <dgm:prSet/>
      <dgm:spPr/>
      <dgm:t>
        <a:bodyPr/>
        <a:lstStyle/>
        <a:p>
          <a:r>
            <a:rPr lang="en-US" dirty="0" err="1" smtClean="0"/>
            <a:t>Sosialisasi</a:t>
          </a:r>
          <a:r>
            <a:rPr lang="en-US" dirty="0" smtClean="0"/>
            <a:t> program</a:t>
          </a:r>
          <a:endParaRPr lang="en-US" dirty="0"/>
        </a:p>
      </dgm:t>
    </dgm:pt>
    <dgm:pt modelId="{4E9E4F17-E20A-40A7-A24A-1ACD437C92AE}" type="sibTrans" cxnId="{11D9A4C1-574B-4F02-92AD-2EC067F93F43}">
      <dgm:prSet/>
      <dgm:spPr/>
      <dgm:t>
        <a:bodyPr/>
        <a:lstStyle/>
        <a:p>
          <a:endParaRPr lang="en-US"/>
        </a:p>
      </dgm:t>
    </dgm:pt>
    <dgm:pt modelId="{00522685-952A-4388-BA7E-B33B0D8EF5A5}" type="parTrans" cxnId="{11D9A4C1-574B-4F02-92AD-2EC067F93F43}">
      <dgm:prSet/>
      <dgm:spPr/>
      <dgm:t>
        <a:bodyPr/>
        <a:lstStyle/>
        <a:p>
          <a:endParaRPr lang="en-US"/>
        </a:p>
      </dgm:t>
    </dgm:pt>
    <dgm:pt modelId="{663DF1A0-3482-438D-9E72-0AC709B6755E}">
      <dgm:prSet phldrT="[Text]"/>
      <dgm:spPr/>
      <dgm:t>
        <a:bodyPr/>
        <a:lstStyle/>
        <a:p>
          <a:r>
            <a:rPr lang="en-US" dirty="0" err="1" smtClean="0"/>
            <a:t>Struktur</a:t>
          </a:r>
          <a:endParaRPr lang="en-US" dirty="0"/>
        </a:p>
      </dgm:t>
    </dgm:pt>
    <dgm:pt modelId="{591A1118-8A52-4EF3-A9C8-1CCB583D8378}" type="sibTrans" cxnId="{1CD648B9-3C89-42F9-B18B-C4BC08A36BC2}">
      <dgm:prSet/>
      <dgm:spPr/>
      <dgm:t>
        <a:bodyPr/>
        <a:lstStyle/>
        <a:p>
          <a:endParaRPr lang="en-US"/>
        </a:p>
      </dgm:t>
    </dgm:pt>
    <dgm:pt modelId="{1C93D263-8305-4242-AF59-7729B36FB46B}" type="parTrans" cxnId="{1CD648B9-3C89-42F9-B18B-C4BC08A36BC2}">
      <dgm:prSet/>
      <dgm:spPr/>
      <dgm:t>
        <a:bodyPr/>
        <a:lstStyle/>
        <a:p>
          <a:endParaRPr lang="en-US"/>
        </a:p>
      </dgm:t>
    </dgm:pt>
    <dgm:pt modelId="{D1167751-D3EF-43C1-9DEC-5AF40D7F618D}">
      <dgm:prSet/>
      <dgm:spPr/>
      <dgm:t>
        <a:bodyPr/>
        <a:lstStyle/>
        <a:p>
          <a:r>
            <a:rPr lang="en-US" dirty="0" err="1" smtClean="0"/>
            <a:t>Struktur</a:t>
          </a:r>
          <a:r>
            <a:rPr lang="en-US" dirty="0" smtClean="0"/>
            <a:t> </a:t>
          </a:r>
          <a:r>
            <a:rPr lang="en-US" dirty="0" err="1" smtClean="0"/>
            <a:t>Organisasi</a:t>
          </a:r>
          <a:r>
            <a:rPr lang="en-US" dirty="0" smtClean="0"/>
            <a:t> </a:t>
          </a:r>
          <a:r>
            <a:rPr lang="en-US" dirty="0" err="1" smtClean="0"/>
            <a:t>Sekolah</a:t>
          </a:r>
          <a:r>
            <a:rPr lang="en-US" dirty="0" smtClean="0"/>
            <a:t> </a:t>
          </a:r>
          <a:endParaRPr lang="en-US" dirty="0"/>
        </a:p>
      </dgm:t>
    </dgm:pt>
    <dgm:pt modelId="{5B5FD6CB-7361-4AFA-B7FF-688ACB3C911C}" type="sibTrans" cxnId="{65A7C871-9C2B-4A0C-ABE7-4606C28C6B05}">
      <dgm:prSet/>
      <dgm:spPr/>
      <dgm:t>
        <a:bodyPr/>
        <a:lstStyle/>
        <a:p>
          <a:endParaRPr lang="en-US"/>
        </a:p>
      </dgm:t>
    </dgm:pt>
    <dgm:pt modelId="{FB576248-4F34-4AAF-A2EA-1CCAFBF9136F}" type="parTrans" cxnId="{65A7C871-9C2B-4A0C-ABE7-4606C28C6B05}">
      <dgm:prSet/>
      <dgm:spPr/>
      <dgm:t>
        <a:bodyPr/>
        <a:lstStyle/>
        <a:p>
          <a:endParaRPr lang="en-US"/>
        </a:p>
      </dgm:t>
    </dgm:pt>
    <dgm:pt modelId="{B0FB9AF9-D89D-47E5-B672-02D8C92DA435}">
      <dgm:prSet phldrT="[Text]"/>
      <dgm:spPr/>
      <dgm:t>
        <a:bodyPr/>
        <a:lstStyle/>
        <a:p>
          <a:r>
            <a:rPr lang="en-US" dirty="0" err="1" smtClean="0"/>
            <a:t>Sistem</a:t>
          </a:r>
          <a:endParaRPr lang="en-US" dirty="0"/>
        </a:p>
      </dgm:t>
    </dgm:pt>
    <dgm:pt modelId="{0A3A3829-48F0-43CD-BAB4-2283FB6CEEBE}" type="sibTrans" cxnId="{CA7973C9-C694-4E8F-B926-4672C910B8BE}">
      <dgm:prSet/>
      <dgm:spPr/>
      <dgm:t>
        <a:bodyPr/>
        <a:lstStyle/>
        <a:p>
          <a:endParaRPr lang="en-US"/>
        </a:p>
      </dgm:t>
    </dgm:pt>
    <dgm:pt modelId="{868BB93A-F569-47B6-AB92-0248D0AA6C23}" type="parTrans" cxnId="{CA7973C9-C694-4E8F-B926-4672C910B8BE}">
      <dgm:prSet/>
      <dgm:spPr/>
      <dgm:t>
        <a:bodyPr/>
        <a:lstStyle/>
        <a:p>
          <a:endParaRPr lang="en-US"/>
        </a:p>
      </dgm:t>
    </dgm:pt>
    <dgm:pt modelId="{DA11C1E0-6680-43E0-96EA-F65BFD6D4C03}">
      <dgm:prSet/>
      <dgm:spPr/>
      <dgm:t>
        <a:bodyPr/>
        <a:lstStyle/>
        <a:p>
          <a:r>
            <a:rPr lang="en-US" dirty="0" err="1" smtClean="0"/>
            <a:t>KurNas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Kediniyahan</a:t>
          </a:r>
          <a:endParaRPr lang="en-US" dirty="0"/>
        </a:p>
      </dgm:t>
    </dgm:pt>
    <dgm:pt modelId="{CE17C9FD-6297-4DE6-8475-E85FA9A418C3}" type="sibTrans" cxnId="{0EF0CCDF-4BCF-4A20-A15B-3B6D6FAB2AB7}">
      <dgm:prSet/>
      <dgm:spPr/>
      <dgm:t>
        <a:bodyPr/>
        <a:lstStyle/>
        <a:p>
          <a:endParaRPr lang="en-US"/>
        </a:p>
      </dgm:t>
    </dgm:pt>
    <dgm:pt modelId="{5D4DB63D-7709-4CA3-A083-6CA4674C21AE}" type="parTrans" cxnId="{0EF0CCDF-4BCF-4A20-A15B-3B6D6FAB2AB7}">
      <dgm:prSet/>
      <dgm:spPr/>
      <dgm:t>
        <a:bodyPr/>
        <a:lstStyle/>
        <a:p>
          <a:endParaRPr lang="en-US"/>
        </a:p>
      </dgm:t>
    </dgm:pt>
    <dgm:pt modelId="{65FF11D6-9D9F-4D09-A907-8531FE27F4A3}">
      <dgm:prSet phldrT="[Text]"/>
      <dgm:spPr/>
      <dgm:t>
        <a:bodyPr/>
        <a:lstStyle/>
        <a:p>
          <a:r>
            <a:rPr lang="en-US" dirty="0" smtClean="0"/>
            <a:t>Guru </a:t>
          </a:r>
          <a:r>
            <a:rPr lang="en-US" dirty="0" err="1" smtClean="0"/>
            <a:t>dan</a:t>
          </a:r>
          <a:r>
            <a:rPr lang="en-US" dirty="0" smtClean="0"/>
            <a:t> Staff</a:t>
          </a:r>
          <a:endParaRPr lang="en-US" dirty="0"/>
        </a:p>
      </dgm:t>
    </dgm:pt>
    <dgm:pt modelId="{0449BC5C-EE46-41D1-A2F0-0E7E0819ABF1}" type="sibTrans" cxnId="{4513BAFE-3DA3-4EA1-AA2F-6CDD7D655D9E}">
      <dgm:prSet/>
      <dgm:spPr/>
      <dgm:t>
        <a:bodyPr/>
        <a:lstStyle/>
        <a:p>
          <a:endParaRPr lang="en-US"/>
        </a:p>
      </dgm:t>
    </dgm:pt>
    <dgm:pt modelId="{DA1D0A0C-92DB-4777-B02D-AF8028984C44}" type="parTrans" cxnId="{4513BAFE-3DA3-4EA1-AA2F-6CDD7D655D9E}">
      <dgm:prSet/>
      <dgm:spPr/>
      <dgm:t>
        <a:bodyPr/>
        <a:lstStyle/>
        <a:p>
          <a:endParaRPr lang="en-US"/>
        </a:p>
      </dgm:t>
    </dgm:pt>
    <dgm:pt modelId="{B62D1993-3CF5-44F7-8C4C-55B615A2D99A}">
      <dgm:prSet/>
      <dgm:spPr/>
      <dgm:t>
        <a:bodyPr/>
        <a:lstStyle/>
        <a:p>
          <a:r>
            <a:rPr lang="en-US" dirty="0" err="1" smtClean="0"/>
            <a:t>Pengelompokan</a:t>
          </a:r>
          <a:r>
            <a:rPr lang="en-US" dirty="0" smtClean="0"/>
            <a:t> Guru</a:t>
          </a:r>
          <a:endParaRPr lang="en-US" dirty="0"/>
        </a:p>
      </dgm:t>
    </dgm:pt>
    <dgm:pt modelId="{BE3CCE0D-5205-4F6B-A7E0-CF489EC7154A}" type="sibTrans" cxnId="{53BA09FF-8557-47AA-98BA-076F114B0787}">
      <dgm:prSet/>
      <dgm:spPr/>
      <dgm:t>
        <a:bodyPr/>
        <a:lstStyle/>
        <a:p>
          <a:endParaRPr lang="en-US"/>
        </a:p>
      </dgm:t>
    </dgm:pt>
    <dgm:pt modelId="{7E5EDEB8-51FC-42B7-837D-C3381FEF803A}" type="parTrans" cxnId="{53BA09FF-8557-47AA-98BA-076F114B0787}">
      <dgm:prSet/>
      <dgm:spPr/>
      <dgm:t>
        <a:bodyPr/>
        <a:lstStyle/>
        <a:p>
          <a:endParaRPr lang="en-US"/>
        </a:p>
      </dgm:t>
    </dgm:pt>
    <dgm:pt modelId="{FF9B0318-DFB8-41B9-9821-7EA6870D79E5}">
      <dgm:prSet phldrT="[Text]"/>
      <dgm:spPr/>
      <dgm:t>
        <a:bodyPr/>
        <a:lstStyle/>
        <a:p>
          <a:r>
            <a:rPr lang="en-US" dirty="0" smtClean="0"/>
            <a:t>Gaya </a:t>
          </a:r>
          <a:r>
            <a:rPr lang="en-US" dirty="0" err="1" smtClean="0"/>
            <a:t>Kepemimpinan</a:t>
          </a:r>
          <a:endParaRPr lang="en-US" dirty="0"/>
        </a:p>
      </dgm:t>
    </dgm:pt>
    <dgm:pt modelId="{8BA611E4-12C7-4C27-9617-91D71DE60394}" type="sibTrans" cxnId="{775F03A8-96C6-4031-A1B6-E4DCCECC150D}">
      <dgm:prSet/>
      <dgm:spPr/>
      <dgm:t>
        <a:bodyPr/>
        <a:lstStyle/>
        <a:p>
          <a:endParaRPr lang="en-US"/>
        </a:p>
      </dgm:t>
    </dgm:pt>
    <dgm:pt modelId="{12BCB480-A936-443D-B421-7200F7307F52}" type="parTrans" cxnId="{775F03A8-96C6-4031-A1B6-E4DCCECC150D}">
      <dgm:prSet/>
      <dgm:spPr/>
      <dgm:t>
        <a:bodyPr/>
        <a:lstStyle/>
        <a:p>
          <a:endParaRPr lang="en-US"/>
        </a:p>
      </dgm:t>
    </dgm:pt>
    <dgm:pt modelId="{7F9F3D90-87CB-44E3-B993-21E6804F4F2B}">
      <dgm:prSet/>
      <dgm:spPr/>
      <dgm:t>
        <a:bodyPr/>
        <a:lstStyle/>
        <a:p>
          <a:r>
            <a:rPr lang="en-US" dirty="0" err="1" smtClean="0"/>
            <a:t>Memimpin</a:t>
          </a:r>
          <a:r>
            <a:rPr lang="en-US" dirty="0" smtClean="0"/>
            <a:t> </a:t>
          </a:r>
          <a:r>
            <a:rPr lang="en-US" dirty="0" err="1" smtClean="0"/>
            <a:t>tugasnya</a:t>
          </a:r>
          <a:r>
            <a:rPr lang="en-US" dirty="0" smtClean="0"/>
            <a:t> </a:t>
          </a:r>
          <a:r>
            <a:rPr lang="en-US" dirty="0" err="1" smtClean="0"/>
            <a:t>masing-masing</a:t>
          </a:r>
          <a:endParaRPr lang="en-US" dirty="0"/>
        </a:p>
      </dgm:t>
    </dgm:pt>
    <dgm:pt modelId="{1F2087F4-7274-4311-8DC3-AB5119B2D439}" type="sibTrans" cxnId="{E80E78AE-A0D2-4EF1-8E83-714A6A7CFC40}">
      <dgm:prSet/>
      <dgm:spPr/>
      <dgm:t>
        <a:bodyPr/>
        <a:lstStyle/>
        <a:p>
          <a:endParaRPr lang="en-US"/>
        </a:p>
      </dgm:t>
    </dgm:pt>
    <dgm:pt modelId="{53A58A79-16E9-43B0-B61C-8806A3F1C7FE}" type="parTrans" cxnId="{E80E78AE-A0D2-4EF1-8E83-714A6A7CFC40}">
      <dgm:prSet/>
      <dgm:spPr/>
      <dgm:t>
        <a:bodyPr/>
        <a:lstStyle/>
        <a:p>
          <a:endParaRPr lang="en-US"/>
        </a:p>
      </dgm:t>
    </dgm:pt>
    <dgm:pt modelId="{084B8A9A-FCC0-4A4C-9309-722D037207C8}">
      <dgm:prSet phldrT="[Text]"/>
      <dgm:spPr/>
      <dgm:t>
        <a:bodyPr/>
        <a:lstStyle/>
        <a:p>
          <a:r>
            <a:rPr lang="en-US" dirty="0" err="1" smtClean="0"/>
            <a:t>Strategi</a:t>
          </a:r>
          <a:endParaRPr lang="en-US" dirty="0"/>
        </a:p>
      </dgm:t>
    </dgm:pt>
    <dgm:pt modelId="{CCCA60C7-6A79-43E3-B079-812A953081D9}" type="sibTrans" cxnId="{0CFF0524-D4DC-43DC-BE83-81C8BC6A5302}">
      <dgm:prSet/>
      <dgm:spPr/>
      <dgm:t>
        <a:bodyPr/>
        <a:lstStyle/>
        <a:p>
          <a:endParaRPr lang="en-US"/>
        </a:p>
      </dgm:t>
    </dgm:pt>
    <dgm:pt modelId="{3F15D570-0EF9-424F-98CC-B5A35A05502E}" type="parTrans" cxnId="{0CFF0524-D4DC-43DC-BE83-81C8BC6A5302}">
      <dgm:prSet/>
      <dgm:spPr/>
      <dgm:t>
        <a:bodyPr/>
        <a:lstStyle/>
        <a:p>
          <a:endParaRPr lang="en-US"/>
        </a:p>
      </dgm:t>
    </dgm:pt>
    <dgm:pt modelId="{2AEF9031-E157-4A88-894C-ADE8D6FC2DDA}">
      <dgm:prSet/>
      <dgm:spPr/>
      <dgm:t>
        <a:bodyPr/>
        <a:lstStyle/>
        <a:p>
          <a:r>
            <a:rPr lang="en-US" dirty="0" err="1" smtClean="0"/>
            <a:t>Pembiasaan</a:t>
          </a:r>
          <a:r>
            <a:rPr lang="en-US" dirty="0" smtClean="0"/>
            <a:t> </a:t>
          </a:r>
          <a:r>
            <a:rPr lang="en-US" dirty="0" err="1" smtClean="0"/>
            <a:t>baik</a:t>
          </a:r>
          <a:r>
            <a:rPr lang="en-US" dirty="0" smtClean="0"/>
            <a:t>, </a:t>
          </a:r>
          <a:r>
            <a:rPr lang="en-US" dirty="0" err="1" smtClean="0"/>
            <a:t>Ekskul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InKul</a:t>
          </a:r>
          <a:endParaRPr lang="en-US" dirty="0"/>
        </a:p>
      </dgm:t>
    </dgm:pt>
    <dgm:pt modelId="{DF72DC05-21E0-4D98-99BF-728F827A15EC}" type="sibTrans" cxnId="{2B0EDFAE-2914-4414-9CFE-44D109B2F55D}">
      <dgm:prSet/>
      <dgm:spPr/>
      <dgm:t>
        <a:bodyPr/>
        <a:lstStyle/>
        <a:p>
          <a:endParaRPr lang="en-US"/>
        </a:p>
      </dgm:t>
    </dgm:pt>
    <dgm:pt modelId="{4A347CCD-D8B3-4AA2-9C6A-C78CF840B975}" type="parTrans" cxnId="{2B0EDFAE-2914-4414-9CFE-44D109B2F55D}">
      <dgm:prSet/>
      <dgm:spPr/>
      <dgm:t>
        <a:bodyPr/>
        <a:lstStyle/>
        <a:p>
          <a:endParaRPr lang="en-US"/>
        </a:p>
      </dgm:t>
    </dgm:pt>
    <dgm:pt modelId="{A480135C-8C91-4307-85D3-8729CE99EA6F}" type="pres">
      <dgm:prSet presAssocID="{C7190E12-4DE4-4D44-92F5-B86C6261A330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24FAA82-BC1B-4E7B-9B35-17E5CF47AA9C}" type="pres">
      <dgm:prSet presAssocID="{5F916357-98CB-4153-948F-A23CCD22F1CF}" presName="linNode" presStyleCnt="0"/>
      <dgm:spPr/>
    </dgm:pt>
    <dgm:pt modelId="{D102B0FA-7314-40CA-8AF8-A9D0C4A6A2D1}" type="pres">
      <dgm:prSet presAssocID="{5F916357-98CB-4153-948F-A23CCD22F1CF}" presName="parent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0261C1-C43D-4CAD-82B2-C81101544E89}" type="pres">
      <dgm:prSet presAssocID="{5F916357-98CB-4153-948F-A23CCD22F1CF}" presName="childShp" presStyleLbl="b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69DD40-F68A-4B63-9B93-23F09220824D}" type="pres">
      <dgm:prSet presAssocID="{CF900E89-4130-4B17-8D3B-9CB9FCE47DAF}" presName="spacing" presStyleCnt="0"/>
      <dgm:spPr/>
    </dgm:pt>
    <dgm:pt modelId="{C9168339-99C6-4AA0-A1BF-297C87185BF9}" type="pres">
      <dgm:prSet presAssocID="{663DF1A0-3482-438D-9E72-0AC709B6755E}" presName="linNode" presStyleCnt="0"/>
      <dgm:spPr/>
    </dgm:pt>
    <dgm:pt modelId="{CA67C148-A7C5-4C13-9398-D26BC79AF1BE}" type="pres">
      <dgm:prSet presAssocID="{663DF1A0-3482-438D-9E72-0AC709B6755E}" presName="parent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6DDF9A-3003-4EF4-A01B-7AB2874AC025}" type="pres">
      <dgm:prSet presAssocID="{663DF1A0-3482-438D-9E72-0AC709B6755E}" presName="childShp" presStyleLbl="b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C00A6B-A1CF-4EC2-8FA0-0136F5415A02}" type="pres">
      <dgm:prSet presAssocID="{591A1118-8A52-4EF3-A9C8-1CCB583D8378}" presName="spacing" presStyleCnt="0"/>
      <dgm:spPr/>
    </dgm:pt>
    <dgm:pt modelId="{57F748CD-2839-4E3A-86DC-8693495B0A4E}" type="pres">
      <dgm:prSet presAssocID="{B0FB9AF9-D89D-47E5-B672-02D8C92DA435}" presName="linNode" presStyleCnt="0"/>
      <dgm:spPr/>
    </dgm:pt>
    <dgm:pt modelId="{A0A0BA8D-12FD-400E-BF7D-81B0F7CAD714}" type="pres">
      <dgm:prSet presAssocID="{B0FB9AF9-D89D-47E5-B672-02D8C92DA435}" presName="parent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170830-F067-4CF8-8D8C-47C721E2DE50}" type="pres">
      <dgm:prSet presAssocID="{B0FB9AF9-D89D-47E5-B672-02D8C92DA435}" presName="childShp" presStyleLbl="b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822852-A122-4D9B-8DE3-486338AAA6C1}" type="pres">
      <dgm:prSet presAssocID="{0A3A3829-48F0-43CD-BAB4-2283FB6CEEBE}" presName="spacing" presStyleCnt="0"/>
      <dgm:spPr/>
    </dgm:pt>
    <dgm:pt modelId="{49FABC83-E860-4EFA-88DA-332D7EC82AB2}" type="pres">
      <dgm:prSet presAssocID="{65FF11D6-9D9F-4D09-A907-8531FE27F4A3}" presName="linNode" presStyleCnt="0"/>
      <dgm:spPr/>
    </dgm:pt>
    <dgm:pt modelId="{E2CFA11E-ED73-415C-9B5E-F28E32092B50}" type="pres">
      <dgm:prSet presAssocID="{65FF11D6-9D9F-4D09-A907-8531FE27F4A3}" presName="parent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2A73FD-B57C-4933-A942-E064E396470C}" type="pres">
      <dgm:prSet presAssocID="{65FF11D6-9D9F-4D09-A907-8531FE27F4A3}" presName="childShp" presStyleLbl="b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60BD32-685A-4000-93F2-000142C6806C}" type="pres">
      <dgm:prSet presAssocID="{0449BC5C-EE46-41D1-A2F0-0E7E0819ABF1}" presName="spacing" presStyleCnt="0"/>
      <dgm:spPr/>
    </dgm:pt>
    <dgm:pt modelId="{EB82D866-703B-482E-832F-D8692A4A2E1D}" type="pres">
      <dgm:prSet presAssocID="{FF9B0318-DFB8-41B9-9821-7EA6870D79E5}" presName="linNode" presStyleCnt="0"/>
      <dgm:spPr/>
    </dgm:pt>
    <dgm:pt modelId="{24C3D4E9-B78E-4C8D-AF5C-1DD510388130}" type="pres">
      <dgm:prSet presAssocID="{FF9B0318-DFB8-41B9-9821-7EA6870D79E5}" presName="parent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917E79-C288-4F83-A278-766BB1BBF89A}" type="pres">
      <dgm:prSet presAssocID="{FF9B0318-DFB8-41B9-9821-7EA6870D79E5}" presName="childShp" presStyleLbl="b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BFC084-1395-41C3-B06C-05D14834DCB3}" type="pres">
      <dgm:prSet presAssocID="{8BA611E4-12C7-4C27-9617-91D71DE60394}" presName="spacing" presStyleCnt="0"/>
      <dgm:spPr/>
    </dgm:pt>
    <dgm:pt modelId="{85FFD567-D5AA-444F-8758-34768D3B3657}" type="pres">
      <dgm:prSet presAssocID="{084B8A9A-FCC0-4A4C-9309-722D037207C8}" presName="linNode" presStyleCnt="0"/>
      <dgm:spPr/>
    </dgm:pt>
    <dgm:pt modelId="{DDFD45C6-3659-4763-B604-763DD46725E5}" type="pres">
      <dgm:prSet presAssocID="{084B8A9A-FCC0-4A4C-9309-722D037207C8}" presName="parent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CBFC30-B887-4F8C-8211-B07D6EB74256}" type="pres">
      <dgm:prSet presAssocID="{084B8A9A-FCC0-4A4C-9309-722D037207C8}" presName="childShp" presStyleLbl="b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EADECE2-8FCA-4EBF-9F52-E2DF387C5B91}" type="presOf" srcId="{65FF11D6-9D9F-4D09-A907-8531FE27F4A3}" destId="{E2CFA11E-ED73-415C-9B5E-F28E32092B50}" srcOrd="0" destOrd="0" presId="urn:microsoft.com/office/officeart/2005/8/layout/vList6"/>
    <dgm:cxn modelId="{6331D35E-8013-4A52-819A-729053AC41C7}" type="presOf" srcId="{D1167751-D3EF-43C1-9DEC-5AF40D7F618D}" destId="{5C6DDF9A-3003-4EF4-A01B-7AB2874AC025}" srcOrd="0" destOrd="0" presId="urn:microsoft.com/office/officeart/2005/8/layout/vList6"/>
    <dgm:cxn modelId="{3FFA34FC-809A-4668-A573-137979EE397B}" srcId="{C7190E12-4DE4-4D44-92F5-B86C6261A330}" destId="{5F916357-98CB-4153-948F-A23CCD22F1CF}" srcOrd="0" destOrd="0" parTransId="{DC4FC282-055F-4752-B3CC-82FF22159045}" sibTransId="{CF900E89-4130-4B17-8D3B-9CB9FCE47DAF}"/>
    <dgm:cxn modelId="{C632E9DD-5E0E-4787-90A1-BAEE974F8CEF}" type="presOf" srcId="{FF9B0318-DFB8-41B9-9821-7EA6870D79E5}" destId="{24C3D4E9-B78E-4C8D-AF5C-1DD510388130}" srcOrd="0" destOrd="0" presId="urn:microsoft.com/office/officeart/2005/8/layout/vList6"/>
    <dgm:cxn modelId="{B3261717-F9D5-4765-B6A1-464501099A22}" type="presOf" srcId="{C7190E12-4DE4-4D44-92F5-B86C6261A330}" destId="{A480135C-8C91-4307-85D3-8729CE99EA6F}" srcOrd="0" destOrd="0" presId="urn:microsoft.com/office/officeart/2005/8/layout/vList6"/>
    <dgm:cxn modelId="{11D9A4C1-574B-4F02-92AD-2EC067F93F43}" srcId="{5F916357-98CB-4153-948F-A23CCD22F1CF}" destId="{9D673047-3E12-4480-8772-C4A4D46D5621}" srcOrd="0" destOrd="0" parTransId="{00522685-952A-4388-BA7E-B33B0D8EF5A5}" sibTransId="{4E9E4F17-E20A-40A7-A24A-1ACD437C92AE}"/>
    <dgm:cxn modelId="{0CFF0524-D4DC-43DC-BE83-81C8BC6A5302}" srcId="{C7190E12-4DE4-4D44-92F5-B86C6261A330}" destId="{084B8A9A-FCC0-4A4C-9309-722D037207C8}" srcOrd="5" destOrd="0" parTransId="{3F15D570-0EF9-424F-98CC-B5A35A05502E}" sibTransId="{CCCA60C7-6A79-43E3-B079-812A953081D9}"/>
    <dgm:cxn modelId="{1CD648B9-3C89-42F9-B18B-C4BC08A36BC2}" srcId="{C7190E12-4DE4-4D44-92F5-B86C6261A330}" destId="{663DF1A0-3482-438D-9E72-0AC709B6755E}" srcOrd="1" destOrd="0" parTransId="{1C93D263-8305-4242-AF59-7729B36FB46B}" sibTransId="{591A1118-8A52-4EF3-A9C8-1CCB583D8378}"/>
    <dgm:cxn modelId="{EA8A965E-1E90-4AEA-AFA2-9BB4E290079C}" type="presOf" srcId="{084B8A9A-FCC0-4A4C-9309-722D037207C8}" destId="{DDFD45C6-3659-4763-B604-763DD46725E5}" srcOrd="0" destOrd="0" presId="urn:microsoft.com/office/officeart/2005/8/layout/vList6"/>
    <dgm:cxn modelId="{2B0EDFAE-2914-4414-9CFE-44D109B2F55D}" srcId="{084B8A9A-FCC0-4A4C-9309-722D037207C8}" destId="{2AEF9031-E157-4A88-894C-ADE8D6FC2DDA}" srcOrd="0" destOrd="0" parTransId="{4A347CCD-D8B3-4AA2-9C6A-C78CF840B975}" sibTransId="{DF72DC05-21E0-4D98-99BF-728F827A15EC}"/>
    <dgm:cxn modelId="{E80E78AE-A0D2-4EF1-8E83-714A6A7CFC40}" srcId="{FF9B0318-DFB8-41B9-9821-7EA6870D79E5}" destId="{7F9F3D90-87CB-44E3-B993-21E6804F4F2B}" srcOrd="0" destOrd="0" parTransId="{53A58A79-16E9-43B0-B61C-8806A3F1C7FE}" sibTransId="{1F2087F4-7274-4311-8DC3-AB5119B2D439}"/>
    <dgm:cxn modelId="{0EF0CCDF-4BCF-4A20-A15B-3B6D6FAB2AB7}" srcId="{B0FB9AF9-D89D-47E5-B672-02D8C92DA435}" destId="{DA11C1E0-6680-43E0-96EA-F65BFD6D4C03}" srcOrd="0" destOrd="0" parTransId="{5D4DB63D-7709-4CA3-A083-6CA4674C21AE}" sibTransId="{CE17C9FD-6297-4DE6-8475-E85FA9A418C3}"/>
    <dgm:cxn modelId="{65A7C871-9C2B-4A0C-ABE7-4606C28C6B05}" srcId="{663DF1A0-3482-438D-9E72-0AC709B6755E}" destId="{D1167751-D3EF-43C1-9DEC-5AF40D7F618D}" srcOrd="0" destOrd="0" parTransId="{FB576248-4F34-4AAF-A2EA-1CCAFBF9136F}" sibTransId="{5B5FD6CB-7361-4AFA-B7FF-688ACB3C911C}"/>
    <dgm:cxn modelId="{4513BAFE-3DA3-4EA1-AA2F-6CDD7D655D9E}" srcId="{C7190E12-4DE4-4D44-92F5-B86C6261A330}" destId="{65FF11D6-9D9F-4D09-A907-8531FE27F4A3}" srcOrd="3" destOrd="0" parTransId="{DA1D0A0C-92DB-4777-B02D-AF8028984C44}" sibTransId="{0449BC5C-EE46-41D1-A2F0-0E7E0819ABF1}"/>
    <dgm:cxn modelId="{775F03A8-96C6-4031-A1B6-E4DCCECC150D}" srcId="{C7190E12-4DE4-4D44-92F5-B86C6261A330}" destId="{FF9B0318-DFB8-41B9-9821-7EA6870D79E5}" srcOrd="4" destOrd="0" parTransId="{12BCB480-A936-443D-B421-7200F7307F52}" sibTransId="{8BA611E4-12C7-4C27-9617-91D71DE60394}"/>
    <dgm:cxn modelId="{2BCE30FA-3D00-4D49-8788-D75EEDEF1FC6}" type="presOf" srcId="{9D673047-3E12-4480-8772-C4A4D46D5621}" destId="{580261C1-C43D-4CAD-82B2-C81101544E89}" srcOrd="0" destOrd="0" presId="urn:microsoft.com/office/officeart/2005/8/layout/vList6"/>
    <dgm:cxn modelId="{64EB2B38-0802-48A8-BEF0-15B9E5EFEE57}" type="presOf" srcId="{DA11C1E0-6680-43E0-96EA-F65BFD6D4C03}" destId="{43170830-F067-4CF8-8D8C-47C721E2DE50}" srcOrd="0" destOrd="0" presId="urn:microsoft.com/office/officeart/2005/8/layout/vList6"/>
    <dgm:cxn modelId="{D2F3104B-F64C-4CE2-9567-7186A74A9C53}" type="presOf" srcId="{2AEF9031-E157-4A88-894C-ADE8D6FC2DDA}" destId="{A3CBFC30-B887-4F8C-8211-B07D6EB74256}" srcOrd="0" destOrd="0" presId="urn:microsoft.com/office/officeart/2005/8/layout/vList6"/>
    <dgm:cxn modelId="{CA7973C9-C694-4E8F-B926-4672C910B8BE}" srcId="{C7190E12-4DE4-4D44-92F5-B86C6261A330}" destId="{B0FB9AF9-D89D-47E5-B672-02D8C92DA435}" srcOrd="2" destOrd="0" parTransId="{868BB93A-F569-47B6-AB92-0248D0AA6C23}" sibTransId="{0A3A3829-48F0-43CD-BAB4-2283FB6CEEBE}"/>
    <dgm:cxn modelId="{892A7F93-1ED5-4BA7-87BC-D6BE53D83F2B}" type="presOf" srcId="{B0FB9AF9-D89D-47E5-B672-02D8C92DA435}" destId="{A0A0BA8D-12FD-400E-BF7D-81B0F7CAD714}" srcOrd="0" destOrd="0" presId="urn:microsoft.com/office/officeart/2005/8/layout/vList6"/>
    <dgm:cxn modelId="{53BA09FF-8557-47AA-98BA-076F114B0787}" srcId="{65FF11D6-9D9F-4D09-A907-8531FE27F4A3}" destId="{B62D1993-3CF5-44F7-8C4C-55B615A2D99A}" srcOrd="0" destOrd="0" parTransId="{7E5EDEB8-51FC-42B7-837D-C3381FEF803A}" sibTransId="{BE3CCE0D-5205-4F6B-A7E0-CF489EC7154A}"/>
    <dgm:cxn modelId="{64225E30-E8BB-49EC-8A09-B2A8874E8CE5}" type="presOf" srcId="{663DF1A0-3482-438D-9E72-0AC709B6755E}" destId="{CA67C148-A7C5-4C13-9398-D26BC79AF1BE}" srcOrd="0" destOrd="0" presId="urn:microsoft.com/office/officeart/2005/8/layout/vList6"/>
    <dgm:cxn modelId="{20524AAE-65B8-4C4C-95EF-E2FB41A0AF5F}" type="presOf" srcId="{B62D1993-3CF5-44F7-8C4C-55B615A2D99A}" destId="{1F2A73FD-B57C-4933-A942-E064E396470C}" srcOrd="0" destOrd="0" presId="urn:microsoft.com/office/officeart/2005/8/layout/vList6"/>
    <dgm:cxn modelId="{9369CD9C-E75F-4609-A435-2D7F90986013}" type="presOf" srcId="{7F9F3D90-87CB-44E3-B993-21E6804F4F2B}" destId="{57917E79-C288-4F83-A278-766BB1BBF89A}" srcOrd="0" destOrd="0" presId="urn:microsoft.com/office/officeart/2005/8/layout/vList6"/>
    <dgm:cxn modelId="{1CC4C946-24A5-4C50-AC81-8F74D908641B}" type="presOf" srcId="{5F916357-98CB-4153-948F-A23CCD22F1CF}" destId="{D102B0FA-7314-40CA-8AF8-A9D0C4A6A2D1}" srcOrd="0" destOrd="0" presId="urn:microsoft.com/office/officeart/2005/8/layout/vList6"/>
    <dgm:cxn modelId="{FC29B113-C4EF-419B-AE56-4C8C09AAB1ED}" type="presParOf" srcId="{A480135C-8C91-4307-85D3-8729CE99EA6F}" destId="{D24FAA82-BC1B-4E7B-9B35-17E5CF47AA9C}" srcOrd="0" destOrd="0" presId="urn:microsoft.com/office/officeart/2005/8/layout/vList6"/>
    <dgm:cxn modelId="{82C12A7D-2D8E-4F4B-A1A1-33FA35987655}" type="presParOf" srcId="{D24FAA82-BC1B-4E7B-9B35-17E5CF47AA9C}" destId="{D102B0FA-7314-40CA-8AF8-A9D0C4A6A2D1}" srcOrd="0" destOrd="0" presId="urn:microsoft.com/office/officeart/2005/8/layout/vList6"/>
    <dgm:cxn modelId="{8CCB86B6-715F-4AA7-945D-86818FD496A6}" type="presParOf" srcId="{D24FAA82-BC1B-4E7B-9B35-17E5CF47AA9C}" destId="{580261C1-C43D-4CAD-82B2-C81101544E89}" srcOrd="1" destOrd="0" presId="urn:microsoft.com/office/officeart/2005/8/layout/vList6"/>
    <dgm:cxn modelId="{F296D1AB-DD0A-4BBB-ACCA-E8E6D2536DFE}" type="presParOf" srcId="{A480135C-8C91-4307-85D3-8729CE99EA6F}" destId="{CD69DD40-F68A-4B63-9B93-23F09220824D}" srcOrd="1" destOrd="0" presId="urn:microsoft.com/office/officeart/2005/8/layout/vList6"/>
    <dgm:cxn modelId="{AD07A21C-B809-4F84-BEF5-A557DCA73DFE}" type="presParOf" srcId="{A480135C-8C91-4307-85D3-8729CE99EA6F}" destId="{C9168339-99C6-4AA0-A1BF-297C87185BF9}" srcOrd="2" destOrd="0" presId="urn:microsoft.com/office/officeart/2005/8/layout/vList6"/>
    <dgm:cxn modelId="{D84359FC-65F7-45D1-90CD-C4A4EA68AAF2}" type="presParOf" srcId="{C9168339-99C6-4AA0-A1BF-297C87185BF9}" destId="{CA67C148-A7C5-4C13-9398-D26BC79AF1BE}" srcOrd="0" destOrd="0" presId="urn:microsoft.com/office/officeart/2005/8/layout/vList6"/>
    <dgm:cxn modelId="{4902E577-0FFB-48D5-BDEE-A7291340EB25}" type="presParOf" srcId="{C9168339-99C6-4AA0-A1BF-297C87185BF9}" destId="{5C6DDF9A-3003-4EF4-A01B-7AB2874AC025}" srcOrd="1" destOrd="0" presId="urn:microsoft.com/office/officeart/2005/8/layout/vList6"/>
    <dgm:cxn modelId="{3DDEC337-5278-4B73-A408-0294A21B4908}" type="presParOf" srcId="{A480135C-8C91-4307-85D3-8729CE99EA6F}" destId="{E9C00A6B-A1CF-4EC2-8FA0-0136F5415A02}" srcOrd="3" destOrd="0" presId="urn:microsoft.com/office/officeart/2005/8/layout/vList6"/>
    <dgm:cxn modelId="{5C606213-86EE-49A0-8E06-6071888E574D}" type="presParOf" srcId="{A480135C-8C91-4307-85D3-8729CE99EA6F}" destId="{57F748CD-2839-4E3A-86DC-8693495B0A4E}" srcOrd="4" destOrd="0" presId="urn:microsoft.com/office/officeart/2005/8/layout/vList6"/>
    <dgm:cxn modelId="{51CF4372-BB2C-409D-9BBB-32C06F2D1A36}" type="presParOf" srcId="{57F748CD-2839-4E3A-86DC-8693495B0A4E}" destId="{A0A0BA8D-12FD-400E-BF7D-81B0F7CAD714}" srcOrd="0" destOrd="0" presId="urn:microsoft.com/office/officeart/2005/8/layout/vList6"/>
    <dgm:cxn modelId="{4F29EC0E-34DC-406A-B01F-761D30BAC34B}" type="presParOf" srcId="{57F748CD-2839-4E3A-86DC-8693495B0A4E}" destId="{43170830-F067-4CF8-8D8C-47C721E2DE50}" srcOrd="1" destOrd="0" presId="urn:microsoft.com/office/officeart/2005/8/layout/vList6"/>
    <dgm:cxn modelId="{F0D81FAA-4F7B-4B44-873B-8687DA7B73B3}" type="presParOf" srcId="{A480135C-8C91-4307-85D3-8729CE99EA6F}" destId="{83822852-A122-4D9B-8DE3-486338AAA6C1}" srcOrd="5" destOrd="0" presId="urn:microsoft.com/office/officeart/2005/8/layout/vList6"/>
    <dgm:cxn modelId="{66125508-565B-41C2-80DF-FBFEA361A9A9}" type="presParOf" srcId="{A480135C-8C91-4307-85D3-8729CE99EA6F}" destId="{49FABC83-E860-4EFA-88DA-332D7EC82AB2}" srcOrd="6" destOrd="0" presId="urn:microsoft.com/office/officeart/2005/8/layout/vList6"/>
    <dgm:cxn modelId="{271A05FE-5997-4CD4-A234-CBCFFEE83CD7}" type="presParOf" srcId="{49FABC83-E860-4EFA-88DA-332D7EC82AB2}" destId="{E2CFA11E-ED73-415C-9B5E-F28E32092B50}" srcOrd="0" destOrd="0" presId="urn:microsoft.com/office/officeart/2005/8/layout/vList6"/>
    <dgm:cxn modelId="{FE9F741F-286D-4D40-B240-2F2153CA251B}" type="presParOf" srcId="{49FABC83-E860-4EFA-88DA-332D7EC82AB2}" destId="{1F2A73FD-B57C-4933-A942-E064E396470C}" srcOrd="1" destOrd="0" presId="urn:microsoft.com/office/officeart/2005/8/layout/vList6"/>
    <dgm:cxn modelId="{E16F5FFB-D007-4F48-8BD3-ECC9257558F5}" type="presParOf" srcId="{A480135C-8C91-4307-85D3-8729CE99EA6F}" destId="{5160BD32-685A-4000-93F2-000142C6806C}" srcOrd="7" destOrd="0" presId="urn:microsoft.com/office/officeart/2005/8/layout/vList6"/>
    <dgm:cxn modelId="{56F0E2E9-53AF-4AE3-BDD7-4DDCFF147532}" type="presParOf" srcId="{A480135C-8C91-4307-85D3-8729CE99EA6F}" destId="{EB82D866-703B-482E-832F-D8692A4A2E1D}" srcOrd="8" destOrd="0" presId="urn:microsoft.com/office/officeart/2005/8/layout/vList6"/>
    <dgm:cxn modelId="{9E716DD4-2A5B-4919-9E8F-D81422AB12CB}" type="presParOf" srcId="{EB82D866-703B-482E-832F-D8692A4A2E1D}" destId="{24C3D4E9-B78E-4C8D-AF5C-1DD510388130}" srcOrd="0" destOrd="0" presId="urn:microsoft.com/office/officeart/2005/8/layout/vList6"/>
    <dgm:cxn modelId="{2C8D25E3-1233-42E4-A183-0B7088758290}" type="presParOf" srcId="{EB82D866-703B-482E-832F-D8692A4A2E1D}" destId="{57917E79-C288-4F83-A278-766BB1BBF89A}" srcOrd="1" destOrd="0" presId="urn:microsoft.com/office/officeart/2005/8/layout/vList6"/>
    <dgm:cxn modelId="{CEA8D0B3-9A6E-437B-B1C5-DFD239093BCE}" type="presParOf" srcId="{A480135C-8C91-4307-85D3-8729CE99EA6F}" destId="{0BBFC084-1395-41C3-B06C-05D14834DCB3}" srcOrd="9" destOrd="0" presId="urn:microsoft.com/office/officeart/2005/8/layout/vList6"/>
    <dgm:cxn modelId="{917E589A-28B6-44A4-97A3-23C4B554940D}" type="presParOf" srcId="{A480135C-8C91-4307-85D3-8729CE99EA6F}" destId="{85FFD567-D5AA-444F-8758-34768D3B3657}" srcOrd="10" destOrd="0" presId="urn:microsoft.com/office/officeart/2005/8/layout/vList6"/>
    <dgm:cxn modelId="{7ADB7611-E564-4477-A9BA-EDD69B0A0990}" type="presParOf" srcId="{85FFD567-D5AA-444F-8758-34768D3B3657}" destId="{DDFD45C6-3659-4763-B604-763DD46725E5}" srcOrd="0" destOrd="0" presId="urn:microsoft.com/office/officeart/2005/8/layout/vList6"/>
    <dgm:cxn modelId="{1440DEEA-E5B7-4515-833B-46D37C27F064}" type="presParOf" srcId="{85FFD567-D5AA-444F-8758-34768D3B3657}" destId="{A3CBFC30-B887-4F8C-8211-B07D6EB7425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190E12-4DE4-4D44-92F5-B86C6261A330}" type="doc">
      <dgm:prSet loTypeId="urn:microsoft.com/office/officeart/2005/8/layout/vList6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F916357-98CB-4153-948F-A23CCD22F1CF}">
      <dgm:prSet phldrT="[Text]"/>
      <dgm:spPr/>
      <dgm:t>
        <a:bodyPr/>
        <a:lstStyle/>
        <a:p>
          <a:r>
            <a:rPr lang="en-US" dirty="0" err="1" smtClean="0"/>
            <a:t>Nilai</a:t>
          </a:r>
          <a:r>
            <a:rPr lang="en-US" dirty="0" smtClean="0"/>
            <a:t> </a:t>
          </a:r>
          <a:r>
            <a:rPr lang="en-US" dirty="0" err="1" smtClean="0"/>
            <a:t>Budaya</a:t>
          </a:r>
          <a:r>
            <a:rPr lang="en-US" dirty="0" smtClean="0"/>
            <a:t> </a:t>
          </a:r>
          <a:r>
            <a:rPr lang="en-US" dirty="0" err="1" smtClean="0"/>
            <a:t>Sekolah</a:t>
          </a:r>
          <a:endParaRPr lang="en-US" dirty="0"/>
        </a:p>
      </dgm:t>
    </dgm:pt>
    <dgm:pt modelId="{DC4FC282-055F-4752-B3CC-82FF22159045}" type="parTrans" cxnId="{3FFA34FC-809A-4668-A573-137979EE397B}">
      <dgm:prSet/>
      <dgm:spPr/>
      <dgm:t>
        <a:bodyPr/>
        <a:lstStyle/>
        <a:p>
          <a:endParaRPr lang="en-US"/>
        </a:p>
      </dgm:t>
    </dgm:pt>
    <dgm:pt modelId="{CF900E89-4130-4B17-8D3B-9CB9FCE47DAF}" type="sibTrans" cxnId="{3FFA34FC-809A-4668-A573-137979EE397B}">
      <dgm:prSet/>
      <dgm:spPr/>
      <dgm:t>
        <a:bodyPr/>
        <a:lstStyle/>
        <a:p>
          <a:endParaRPr lang="en-US"/>
        </a:p>
      </dgm:t>
    </dgm:pt>
    <dgm:pt modelId="{663DF1A0-3482-438D-9E72-0AC709B6755E}">
      <dgm:prSet phldrT="[Text]"/>
      <dgm:spPr/>
      <dgm:t>
        <a:bodyPr/>
        <a:lstStyle/>
        <a:p>
          <a:r>
            <a:rPr lang="en-US" dirty="0" err="1" smtClean="0"/>
            <a:t>Struktur</a:t>
          </a:r>
          <a:endParaRPr lang="en-US" dirty="0"/>
        </a:p>
      </dgm:t>
    </dgm:pt>
    <dgm:pt modelId="{1C93D263-8305-4242-AF59-7729B36FB46B}" type="parTrans" cxnId="{1CD648B9-3C89-42F9-B18B-C4BC08A36BC2}">
      <dgm:prSet/>
      <dgm:spPr/>
      <dgm:t>
        <a:bodyPr/>
        <a:lstStyle/>
        <a:p>
          <a:endParaRPr lang="en-US"/>
        </a:p>
      </dgm:t>
    </dgm:pt>
    <dgm:pt modelId="{591A1118-8A52-4EF3-A9C8-1CCB583D8378}" type="sibTrans" cxnId="{1CD648B9-3C89-42F9-B18B-C4BC08A36BC2}">
      <dgm:prSet/>
      <dgm:spPr/>
      <dgm:t>
        <a:bodyPr/>
        <a:lstStyle/>
        <a:p>
          <a:endParaRPr lang="en-US"/>
        </a:p>
      </dgm:t>
    </dgm:pt>
    <dgm:pt modelId="{B0FB9AF9-D89D-47E5-B672-02D8C92DA435}">
      <dgm:prSet phldrT="[Text]"/>
      <dgm:spPr/>
      <dgm:t>
        <a:bodyPr/>
        <a:lstStyle/>
        <a:p>
          <a:r>
            <a:rPr lang="en-US" dirty="0" err="1" smtClean="0"/>
            <a:t>Sistem</a:t>
          </a:r>
          <a:endParaRPr lang="en-US" dirty="0"/>
        </a:p>
      </dgm:t>
    </dgm:pt>
    <dgm:pt modelId="{868BB93A-F569-47B6-AB92-0248D0AA6C23}" type="parTrans" cxnId="{CA7973C9-C694-4E8F-B926-4672C910B8BE}">
      <dgm:prSet/>
      <dgm:spPr/>
      <dgm:t>
        <a:bodyPr/>
        <a:lstStyle/>
        <a:p>
          <a:endParaRPr lang="en-US"/>
        </a:p>
      </dgm:t>
    </dgm:pt>
    <dgm:pt modelId="{0A3A3829-48F0-43CD-BAB4-2283FB6CEEBE}" type="sibTrans" cxnId="{CA7973C9-C694-4E8F-B926-4672C910B8BE}">
      <dgm:prSet/>
      <dgm:spPr/>
      <dgm:t>
        <a:bodyPr/>
        <a:lstStyle/>
        <a:p>
          <a:endParaRPr lang="en-US"/>
        </a:p>
      </dgm:t>
    </dgm:pt>
    <dgm:pt modelId="{65FF11D6-9D9F-4D09-A907-8531FE27F4A3}">
      <dgm:prSet phldrT="[Text]"/>
      <dgm:spPr/>
      <dgm:t>
        <a:bodyPr/>
        <a:lstStyle/>
        <a:p>
          <a:r>
            <a:rPr lang="en-US" dirty="0" smtClean="0"/>
            <a:t>Guru </a:t>
          </a:r>
          <a:r>
            <a:rPr lang="en-US" dirty="0" err="1" smtClean="0"/>
            <a:t>dan</a:t>
          </a:r>
          <a:r>
            <a:rPr lang="en-US" dirty="0" smtClean="0"/>
            <a:t> Staff</a:t>
          </a:r>
          <a:endParaRPr lang="en-US" dirty="0"/>
        </a:p>
      </dgm:t>
    </dgm:pt>
    <dgm:pt modelId="{DA1D0A0C-92DB-4777-B02D-AF8028984C44}" type="parTrans" cxnId="{4513BAFE-3DA3-4EA1-AA2F-6CDD7D655D9E}">
      <dgm:prSet/>
      <dgm:spPr/>
      <dgm:t>
        <a:bodyPr/>
        <a:lstStyle/>
        <a:p>
          <a:endParaRPr lang="en-US"/>
        </a:p>
      </dgm:t>
    </dgm:pt>
    <dgm:pt modelId="{0449BC5C-EE46-41D1-A2F0-0E7E0819ABF1}" type="sibTrans" cxnId="{4513BAFE-3DA3-4EA1-AA2F-6CDD7D655D9E}">
      <dgm:prSet/>
      <dgm:spPr/>
      <dgm:t>
        <a:bodyPr/>
        <a:lstStyle/>
        <a:p>
          <a:endParaRPr lang="en-US"/>
        </a:p>
      </dgm:t>
    </dgm:pt>
    <dgm:pt modelId="{FF9B0318-DFB8-41B9-9821-7EA6870D79E5}">
      <dgm:prSet phldrT="[Text]"/>
      <dgm:spPr/>
      <dgm:t>
        <a:bodyPr/>
        <a:lstStyle/>
        <a:p>
          <a:r>
            <a:rPr lang="en-US" dirty="0" smtClean="0"/>
            <a:t>Gaya </a:t>
          </a:r>
          <a:r>
            <a:rPr lang="en-US" dirty="0" err="1" smtClean="0"/>
            <a:t>Kepemimpinan</a:t>
          </a:r>
          <a:endParaRPr lang="en-US" dirty="0"/>
        </a:p>
      </dgm:t>
    </dgm:pt>
    <dgm:pt modelId="{12BCB480-A936-443D-B421-7200F7307F52}" type="parTrans" cxnId="{775F03A8-96C6-4031-A1B6-E4DCCECC150D}">
      <dgm:prSet/>
      <dgm:spPr/>
      <dgm:t>
        <a:bodyPr/>
        <a:lstStyle/>
        <a:p>
          <a:endParaRPr lang="en-US"/>
        </a:p>
      </dgm:t>
    </dgm:pt>
    <dgm:pt modelId="{8BA611E4-12C7-4C27-9617-91D71DE60394}" type="sibTrans" cxnId="{775F03A8-96C6-4031-A1B6-E4DCCECC150D}">
      <dgm:prSet/>
      <dgm:spPr/>
      <dgm:t>
        <a:bodyPr/>
        <a:lstStyle/>
        <a:p>
          <a:endParaRPr lang="en-US"/>
        </a:p>
      </dgm:t>
    </dgm:pt>
    <dgm:pt modelId="{084B8A9A-FCC0-4A4C-9309-722D037207C8}">
      <dgm:prSet phldrT="[Text]"/>
      <dgm:spPr/>
      <dgm:t>
        <a:bodyPr/>
        <a:lstStyle/>
        <a:p>
          <a:r>
            <a:rPr lang="en-US" dirty="0" err="1" smtClean="0"/>
            <a:t>Strategi</a:t>
          </a:r>
          <a:endParaRPr lang="en-US" dirty="0"/>
        </a:p>
      </dgm:t>
    </dgm:pt>
    <dgm:pt modelId="{3F15D570-0EF9-424F-98CC-B5A35A05502E}" type="parTrans" cxnId="{0CFF0524-D4DC-43DC-BE83-81C8BC6A5302}">
      <dgm:prSet/>
      <dgm:spPr/>
      <dgm:t>
        <a:bodyPr/>
        <a:lstStyle/>
        <a:p>
          <a:endParaRPr lang="en-US"/>
        </a:p>
      </dgm:t>
    </dgm:pt>
    <dgm:pt modelId="{CCCA60C7-6A79-43E3-B079-812A953081D9}" type="sibTrans" cxnId="{0CFF0524-D4DC-43DC-BE83-81C8BC6A5302}">
      <dgm:prSet/>
      <dgm:spPr/>
      <dgm:t>
        <a:bodyPr/>
        <a:lstStyle/>
        <a:p>
          <a:endParaRPr lang="en-US"/>
        </a:p>
      </dgm:t>
    </dgm:pt>
    <dgm:pt modelId="{9D673047-3E12-4480-8772-C4A4D46D5621}">
      <dgm:prSet/>
      <dgm:spPr/>
      <dgm:t>
        <a:bodyPr/>
        <a:lstStyle/>
        <a:p>
          <a:r>
            <a:rPr lang="en-US" dirty="0" err="1" smtClean="0"/>
            <a:t>Realisasi</a:t>
          </a:r>
          <a:r>
            <a:rPr lang="en-US" dirty="0" smtClean="0"/>
            <a:t> </a:t>
          </a:r>
          <a:r>
            <a:rPr lang="en-US" dirty="0" err="1" smtClean="0"/>
            <a:t>Visi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Misi</a:t>
          </a:r>
          <a:r>
            <a:rPr lang="en-US" dirty="0" smtClean="0"/>
            <a:t> </a:t>
          </a:r>
          <a:r>
            <a:rPr lang="en-US" dirty="0" err="1" smtClean="0"/>
            <a:t>Sekolah</a:t>
          </a:r>
          <a:endParaRPr lang="en-US" dirty="0"/>
        </a:p>
      </dgm:t>
    </dgm:pt>
    <dgm:pt modelId="{00522685-952A-4388-BA7E-B33B0D8EF5A5}" type="parTrans" cxnId="{11D9A4C1-574B-4F02-92AD-2EC067F93F43}">
      <dgm:prSet/>
      <dgm:spPr/>
      <dgm:t>
        <a:bodyPr/>
        <a:lstStyle/>
        <a:p>
          <a:endParaRPr lang="en-US"/>
        </a:p>
      </dgm:t>
    </dgm:pt>
    <dgm:pt modelId="{4E9E4F17-E20A-40A7-A24A-1ACD437C92AE}" type="sibTrans" cxnId="{11D9A4C1-574B-4F02-92AD-2EC067F93F43}">
      <dgm:prSet/>
      <dgm:spPr/>
      <dgm:t>
        <a:bodyPr/>
        <a:lstStyle/>
        <a:p>
          <a:endParaRPr lang="en-US"/>
        </a:p>
      </dgm:t>
    </dgm:pt>
    <dgm:pt modelId="{D1167751-D3EF-43C1-9DEC-5AF40D7F618D}">
      <dgm:prSet/>
      <dgm:spPr/>
      <dgm:t>
        <a:bodyPr/>
        <a:lstStyle/>
        <a:p>
          <a:r>
            <a:rPr lang="en-US" dirty="0" err="1" smtClean="0"/>
            <a:t>Pelaksanaan</a:t>
          </a:r>
          <a:r>
            <a:rPr lang="en-US" dirty="0" smtClean="0"/>
            <a:t> </a:t>
          </a:r>
          <a:r>
            <a:rPr lang="en-US" dirty="0" err="1" smtClean="0"/>
            <a:t>Tupoksi</a:t>
          </a:r>
          <a:endParaRPr lang="en-US" dirty="0"/>
        </a:p>
      </dgm:t>
    </dgm:pt>
    <dgm:pt modelId="{FB576248-4F34-4AAF-A2EA-1CCAFBF9136F}" type="parTrans" cxnId="{65A7C871-9C2B-4A0C-ABE7-4606C28C6B05}">
      <dgm:prSet/>
      <dgm:spPr/>
      <dgm:t>
        <a:bodyPr/>
        <a:lstStyle/>
        <a:p>
          <a:endParaRPr lang="en-US"/>
        </a:p>
      </dgm:t>
    </dgm:pt>
    <dgm:pt modelId="{5B5FD6CB-7361-4AFA-B7FF-688ACB3C911C}" type="sibTrans" cxnId="{65A7C871-9C2B-4A0C-ABE7-4606C28C6B05}">
      <dgm:prSet/>
      <dgm:spPr/>
      <dgm:t>
        <a:bodyPr/>
        <a:lstStyle/>
        <a:p>
          <a:endParaRPr lang="en-US"/>
        </a:p>
      </dgm:t>
    </dgm:pt>
    <dgm:pt modelId="{DA11C1E0-6680-43E0-96EA-F65BFD6D4C03}">
      <dgm:prSet/>
      <dgm:spPr/>
      <dgm:t>
        <a:bodyPr/>
        <a:lstStyle/>
        <a:p>
          <a:r>
            <a:rPr lang="en-US" dirty="0" err="1" smtClean="0"/>
            <a:t>Pelaksanaan</a:t>
          </a:r>
          <a:r>
            <a:rPr lang="en-US" dirty="0" smtClean="0"/>
            <a:t> SOP yang </a:t>
          </a:r>
          <a:r>
            <a:rPr lang="en-US" dirty="0" err="1" smtClean="0"/>
            <a:t>dirancang</a:t>
          </a:r>
          <a:r>
            <a:rPr lang="en-US" dirty="0" smtClean="0"/>
            <a:t> </a:t>
          </a:r>
          <a:endParaRPr lang="en-US" dirty="0"/>
        </a:p>
      </dgm:t>
    </dgm:pt>
    <dgm:pt modelId="{5D4DB63D-7709-4CA3-A083-6CA4674C21AE}" type="parTrans" cxnId="{0EF0CCDF-4BCF-4A20-A15B-3B6D6FAB2AB7}">
      <dgm:prSet/>
      <dgm:spPr/>
      <dgm:t>
        <a:bodyPr/>
        <a:lstStyle/>
        <a:p>
          <a:endParaRPr lang="en-US"/>
        </a:p>
      </dgm:t>
    </dgm:pt>
    <dgm:pt modelId="{CE17C9FD-6297-4DE6-8475-E85FA9A418C3}" type="sibTrans" cxnId="{0EF0CCDF-4BCF-4A20-A15B-3B6D6FAB2AB7}">
      <dgm:prSet/>
      <dgm:spPr/>
      <dgm:t>
        <a:bodyPr/>
        <a:lstStyle/>
        <a:p>
          <a:endParaRPr lang="en-US"/>
        </a:p>
      </dgm:t>
    </dgm:pt>
    <dgm:pt modelId="{B62D1993-3CF5-44F7-8C4C-55B615A2D99A}">
      <dgm:prSet/>
      <dgm:spPr/>
      <dgm:t>
        <a:bodyPr/>
        <a:lstStyle/>
        <a:p>
          <a:r>
            <a:rPr lang="en-US" dirty="0" err="1" smtClean="0"/>
            <a:t>Pembentukan</a:t>
          </a:r>
          <a:r>
            <a:rPr lang="en-US" dirty="0" smtClean="0"/>
            <a:t> </a:t>
          </a:r>
          <a:r>
            <a:rPr lang="en-US" dirty="0" err="1" smtClean="0"/>
            <a:t>Karakter</a:t>
          </a:r>
          <a:endParaRPr lang="en-US" dirty="0"/>
        </a:p>
      </dgm:t>
    </dgm:pt>
    <dgm:pt modelId="{7E5EDEB8-51FC-42B7-837D-C3381FEF803A}" type="parTrans" cxnId="{53BA09FF-8557-47AA-98BA-076F114B0787}">
      <dgm:prSet/>
      <dgm:spPr/>
      <dgm:t>
        <a:bodyPr/>
        <a:lstStyle/>
        <a:p>
          <a:endParaRPr lang="en-US"/>
        </a:p>
      </dgm:t>
    </dgm:pt>
    <dgm:pt modelId="{BE3CCE0D-5205-4F6B-A7E0-CF489EC7154A}" type="sibTrans" cxnId="{53BA09FF-8557-47AA-98BA-076F114B0787}">
      <dgm:prSet/>
      <dgm:spPr/>
      <dgm:t>
        <a:bodyPr/>
        <a:lstStyle/>
        <a:p>
          <a:endParaRPr lang="en-US"/>
        </a:p>
      </dgm:t>
    </dgm:pt>
    <dgm:pt modelId="{7F9F3D90-87CB-44E3-B993-21E6804F4F2B}">
      <dgm:prSet/>
      <dgm:spPr/>
      <dgm:t>
        <a:bodyPr/>
        <a:lstStyle/>
        <a:p>
          <a:r>
            <a:rPr lang="en-US" dirty="0" smtClean="0"/>
            <a:t>Support / </a:t>
          </a:r>
          <a:r>
            <a:rPr lang="en-US" dirty="0" err="1" smtClean="0"/>
            <a:t>Dukungan</a:t>
          </a:r>
          <a:endParaRPr lang="en-US" dirty="0"/>
        </a:p>
      </dgm:t>
    </dgm:pt>
    <dgm:pt modelId="{53A58A79-16E9-43B0-B61C-8806A3F1C7FE}" type="parTrans" cxnId="{E80E78AE-A0D2-4EF1-8E83-714A6A7CFC40}">
      <dgm:prSet/>
      <dgm:spPr/>
      <dgm:t>
        <a:bodyPr/>
        <a:lstStyle/>
        <a:p>
          <a:endParaRPr lang="en-US"/>
        </a:p>
      </dgm:t>
    </dgm:pt>
    <dgm:pt modelId="{1F2087F4-7274-4311-8DC3-AB5119B2D439}" type="sibTrans" cxnId="{E80E78AE-A0D2-4EF1-8E83-714A6A7CFC40}">
      <dgm:prSet/>
      <dgm:spPr/>
      <dgm:t>
        <a:bodyPr/>
        <a:lstStyle/>
        <a:p>
          <a:endParaRPr lang="en-US"/>
        </a:p>
      </dgm:t>
    </dgm:pt>
    <dgm:pt modelId="{2AEF9031-E157-4A88-894C-ADE8D6FC2DDA}">
      <dgm:prSet/>
      <dgm:spPr/>
      <dgm:t>
        <a:bodyPr/>
        <a:lstStyle/>
        <a:p>
          <a:r>
            <a:rPr lang="en-US" dirty="0" err="1" smtClean="0"/>
            <a:t>Membangun</a:t>
          </a:r>
          <a:r>
            <a:rPr lang="en-US" dirty="0" smtClean="0"/>
            <a:t> </a:t>
          </a:r>
          <a:r>
            <a:rPr lang="en-US" dirty="0" err="1" smtClean="0"/>
            <a:t>Nilai</a:t>
          </a:r>
          <a:r>
            <a:rPr lang="en-US" dirty="0" smtClean="0"/>
            <a:t> </a:t>
          </a:r>
          <a:r>
            <a:rPr lang="en-US" dirty="0" err="1" smtClean="0"/>
            <a:t>Karakter</a:t>
          </a:r>
          <a:endParaRPr lang="en-US" dirty="0"/>
        </a:p>
      </dgm:t>
    </dgm:pt>
    <dgm:pt modelId="{4A347CCD-D8B3-4AA2-9C6A-C78CF840B975}" type="parTrans" cxnId="{2B0EDFAE-2914-4414-9CFE-44D109B2F55D}">
      <dgm:prSet/>
      <dgm:spPr/>
      <dgm:t>
        <a:bodyPr/>
        <a:lstStyle/>
        <a:p>
          <a:endParaRPr lang="en-US"/>
        </a:p>
      </dgm:t>
    </dgm:pt>
    <dgm:pt modelId="{DF72DC05-21E0-4D98-99BF-728F827A15EC}" type="sibTrans" cxnId="{2B0EDFAE-2914-4414-9CFE-44D109B2F55D}">
      <dgm:prSet/>
      <dgm:spPr/>
      <dgm:t>
        <a:bodyPr/>
        <a:lstStyle/>
        <a:p>
          <a:endParaRPr lang="en-US"/>
        </a:p>
      </dgm:t>
    </dgm:pt>
    <dgm:pt modelId="{A480135C-8C91-4307-85D3-8729CE99EA6F}" type="pres">
      <dgm:prSet presAssocID="{C7190E12-4DE4-4D44-92F5-B86C6261A330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24FAA82-BC1B-4E7B-9B35-17E5CF47AA9C}" type="pres">
      <dgm:prSet presAssocID="{5F916357-98CB-4153-948F-A23CCD22F1CF}" presName="linNode" presStyleCnt="0"/>
      <dgm:spPr/>
    </dgm:pt>
    <dgm:pt modelId="{D102B0FA-7314-40CA-8AF8-A9D0C4A6A2D1}" type="pres">
      <dgm:prSet presAssocID="{5F916357-98CB-4153-948F-A23CCD22F1CF}" presName="parent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0261C1-C43D-4CAD-82B2-C81101544E89}" type="pres">
      <dgm:prSet presAssocID="{5F916357-98CB-4153-948F-A23CCD22F1CF}" presName="childShp" presStyleLbl="b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69DD40-F68A-4B63-9B93-23F09220824D}" type="pres">
      <dgm:prSet presAssocID="{CF900E89-4130-4B17-8D3B-9CB9FCE47DAF}" presName="spacing" presStyleCnt="0"/>
      <dgm:spPr/>
    </dgm:pt>
    <dgm:pt modelId="{C9168339-99C6-4AA0-A1BF-297C87185BF9}" type="pres">
      <dgm:prSet presAssocID="{663DF1A0-3482-438D-9E72-0AC709B6755E}" presName="linNode" presStyleCnt="0"/>
      <dgm:spPr/>
    </dgm:pt>
    <dgm:pt modelId="{CA67C148-A7C5-4C13-9398-D26BC79AF1BE}" type="pres">
      <dgm:prSet presAssocID="{663DF1A0-3482-438D-9E72-0AC709B6755E}" presName="parent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6DDF9A-3003-4EF4-A01B-7AB2874AC025}" type="pres">
      <dgm:prSet presAssocID="{663DF1A0-3482-438D-9E72-0AC709B6755E}" presName="childShp" presStyleLbl="b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C00A6B-A1CF-4EC2-8FA0-0136F5415A02}" type="pres">
      <dgm:prSet presAssocID="{591A1118-8A52-4EF3-A9C8-1CCB583D8378}" presName="spacing" presStyleCnt="0"/>
      <dgm:spPr/>
    </dgm:pt>
    <dgm:pt modelId="{57F748CD-2839-4E3A-86DC-8693495B0A4E}" type="pres">
      <dgm:prSet presAssocID="{B0FB9AF9-D89D-47E5-B672-02D8C92DA435}" presName="linNode" presStyleCnt="0"/>
      <dgm:spPr/>
    </dgm:pt>
    <dgm:pt modelId="{A0A0BA8D-12FD-400E-BF7D-81B0F7CAD714}" type="pres">
      <dgm:prSet presAssocID="{B0FB9AF9-D89D-47E5-B672-02D8C92DA435}" presName="parent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170830-F067-4CF8-8D8C-47C721E2DE50}" type="pres">
      <dgm:prSet presAssocID="{B0FB9AF9-D89D-47E5-B672-02D8C92DA435}" presName="childShp" presStyleLbl="b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822852-A122-4D9B-8DE3-486338AAA6C1}" type="pres">
      <dgm:prSet presAssocID="{0A3A3829-48F0-43CD-BAB4-2283FB6CEEBE}" presName="spacing" presStyleCnt="0"/>
      <dgm:spPr/>
    </dgm:pt>
    <dgm:pt modelId="{49FABC83-E860-4EFA-88DA-332D7EC82AB2}" type="pres">
      <dgm:prSet presAssocID="{65FF11D6-9D9F-4D09-A907-8531FE27F4A3}" presName="linNode" presStyleCnt="0"/>
      <dgm:spPr/>
    </dgm:pt>
    <dgm:pt modelId="{E2CFA11E-ED73-415C-9B5E-F28E32092B50}" type="pres">
      <dgm:prSet presAssocID="{65FF11D6-9D9F-4D09-A907-8531FE27F4A3}" presName="parent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2A73FD-B57C-4933-A942-E064E396470C}" type="pres">
      <dgm:prSet presAssocID="{65FF11D6-9D9F-4D09-A907-8531FE27F4A3}" presName="childShp" presStyleLbl="b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60BD32-685A-4000-93F2-000142C6806C}" type="pres">
      <dgm:prSet presAssocID="{0449BC5C-EE46-41D1-A2F0-0E7E0819ABF1}" presName="spacing" presStyleCnt="0"/>
      <dgm:spPr/>
    </dgm:pt>
    <dgm:pt modelId="{EB82D866-703B-482E-832F-D8692A4A2E1D}" type="pres">
      <dgm:prSet presAssocID="{FF9B0318-DFB8-41B9-9821-7EA6870D79E5}" presName="linNode" presStyleCnt="0"/>
      <dgm:spPr/>
    </dgm:pt>
    <dgm:pt modelId="{24C3D4E9-B78E-4C8D-AF5C-1DD510388130}" type="pres">
      <dgm:prSet presAssocID="{FF9B0318-DFB8-41B9-9821-7EA6870D79E5}" presName="parent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917E79-C288-4F83-A278-766BB1BBF89A}" type="pres">
      <dgm:prSet presAssocID="{FF9B0318-DFB8-41B9-9821-7EA6870D79E5}" presName="childShp" presStyleLbl="b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BFC084-1395-41C3-B06C-05D14834DCB3}" type="pres">
      <dgm:prSet presAssocID="{8BA611E4-12C7-4C27-9617-91D71DE60394}" presName="spacing" presStyleCnt="0"/>
      <dgm:spPr/>
    </dgm:pt>
    <dgm:pt modelId="{85FFD567-D5AA-444F-8758-34768D3B3657}" type="pres">
      <dgm:prSet presAssocID="{084B8A9A-FCC0-4A4C-9309-722D037207C8}" presName="linNode" presStyleCnt="0"/>
      <dgm:spPr/>
    </dgm:pt>
    <dgm:pt modelId="{DDFD45C6-3659-4763-B604-763DD46725E5}" type="pres">
      <dgm:prSet presAssocID="{084B8A9A-FCC0-4A4C-9309-722D037207C8}" presName="parent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CBFC30-B887-4F8C-8211-B07D6EB74256}" type="pres">
      <dgm:prSet presAssocID="{084B8A9A-FCC0-4A4C-9309-722D037207C8}" presName="childShp" presStyleLbl="b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EADECE2-8FCA-4EBF-9F52-E2DF387C5B91}" type="presOf" srcId="{65FF11D6-9D9F-4D09-A907-8531FE27F4A3}" destId="{E2CFA11E-ED73-415C-9B5E-F28E32092B50}" srcOrd="0" destOrd="0" presId="urn:microsoft.com/office/officeart/2005/8/layout/vList6"/>
    <dgm:cxn modelId="{6331D35E-8013-4A52-819A-729053AC41C7}" type="presOf" srcId="{D1167751-D3EF-43C1-9DEC-5AF40D7F618D}" destId="{5C6DDF9A-3003-4EF4-A01B-7AB2874AC025}" srcOrd="0" destOrd="0" presId="urn:microsoft.com/office/officeart/2005/8/layout/vList6"/>
    <dgm:cxn modelId="{3FFA34FC-809A-4668-A573-137979EE397B}" srcId="{C7190E12-4DE4-4D44-92F5-B86C6261A330}" destId="{5F916357-98CB-4153-948F-A23CCD22F1CF}" srcOrd="0" destOrd="0" parTransId="{DC4FC282-055F-4752-B3CC-82FF22159045}" sibTransId="{CF900E89-4130-4B17-8D3B-9CB9FCE47DAF}"/>
    <dgm:cxn modelId="{C632E9DD-5E0E-4787-90A1-BAEE974F8CEF}" type="presOf" srcId="{FF9B0318-DFB8-41B9-9821-7EA6870D79E5}" destId="{24C3D4E9-B78E-4C8D-AF5C-1DD510388130}" srcOrd="0" destOrd="0" presId="urn:microsoft.com/office/officeart/2005/8/layout/vList6"/>
    <dgm:cxn modelId="{B3261717-F9D5-4765-B6A1-464501099A22}" type="presOf" srcId="{C7190E12-4DE4-4D44-92F5-B86C6261A330}" destId="{A480135C-8C91-4307-85D3-8729CE99EA6F}" srcOrd="0" destOrd="0" presId="urn:microsoft.com/office/officeart/2005/8/layout/vList6"/>
    <dgm:cxn modelId="{11D9A4C1-574B-4F02-92AD-2EC067F93F43}" srcId="{5F916357-98CB-4153-948F-A23CCD22F1CF}" destId="{9D673047-3E12-4480-8772-C4A4D46D5621}" srcOrd="0" destOrd="0" parTransId="{00522685-952A-4388-BA7E-B33B0D8EF5A5}" sibTransId="{4E9E4F17-E20A-40A7-A24A-1ACD437C92AE}"/>
    <dgm:cxn modelId="{0CFF0524-D4DC-43DC-BE83-81C8BC6A5302}" srcId="{C7190E12-4DE4-4D44-92F5-B86C6261A330}" destId="{084B8A9A-FCC0-4A4C-9309-722D037207C8}" srcOrd="5" destOrd="0" parTransId="{3F15D570-0EF9-424F-98CC-B5A35A05502E}" sibTransId="{CCCA60C7-6A79-43E3-B079-812A953081D9}"/>
    <dgm:cxn modelId="{1CD648B9-3C89-42F9-B18B-C4BC08A36BC2}" srcId="{C7190E12-4DE4-4D44-92F5-B86C6261A330}" destId="{663DF1A0-3482-438D-9E72-0AC709B6755E}" srcOrd="1" destOrd="0" parTransId="{1C93D263-8305-4242-AF59-7729B36FB46B}" sibTransId="{591A1118-8A52-4EF3-A9C8-1CCB583D8378}"/>
    <dgm:cxn modelId="{EA8A965E-1E90-4AEA-AFA2-9BB4E290079C}" type="presOf" srcId="{084B8A9A-FCC0-4A4C-9309-722D037207C8}" destId="{DDFD45C6-3659-4763-B604-763DD46725E5}" srcOrd="0" destOrd="0" presId="urn:microsoft.com/office/officeart/2005/8/layout/vList6"/>
    <dgm:cxn modelId="{2B0EDFAE-2914-4414-9CFE-44D109B2F55D}" srcId="{084B8A9A-FCC0-4A4C-9309-722D037207C8}" destId="{2AEF9031-E157-4A88-894C-ADE8D6FC2DDA}" srcOrd="0" destOrd="0" parTransId="{4A347CCD-D8B3-4AA2-9C6A-C78CF840B975}" sibTransId="{DF72DC05-21E0-4D98-99BF-728F827A15EC}"/>
    <dgm:cxn modelId="{E80E78AE-A0D2-4EF1-8E83-714A6A7CFC40}" srcId="{FF9B0318-DFB8-41B9-9821-7EA6870D79E5}" destId="{7F9F3D90-87CB-44E3-B993-21E6804F4F2B}" srcOrd="0" destOrd="0" parTransId="{53A58A79-16E9-43B0-B61C-8806A3F1C7FE}" sibTransId="{1F2087F4-7274-4311-8DC3-AB5119B2D439}"/>
    <dgm:cxn modelId="{0EF0CCDF-4BCF-4A20-A15B-3B6D6FAB2AB7}" srcId="{B0FB9AF9-D89D-47E5-B672-02D8C92DA435}" destId="{DA11C1E0-6680-43E0-96EA-F65BFD6D4C03}" srcOrd="0" destOrd="0" parTransId="{5D4DB63D-7709-4CA3-A083-6CA4674C21AE}" sibTransId="{CE17C9FD-6297-4DE6-8475-E85FA9A418C3}"/>
    <dgm:cxn modelId="{65A7C871-9C2B-4A0C-ABE7-4606C28C6B05}" srcId="{663DF1A0-3482-438D-9E72-0AC709B6755E}" destId="{D1167751-D3EF-43C1-9DEC-5AF40D7F618D}" srcOrd="0" destOrd="0" parTransId="{FB576248-4F34-4AAF-A2EA-1CCAFBF9136F}" sibTransId="{5B5FD6CB-7361-4AFA-B7FF-688ACB3C911C}"/>
    <dgm:cxn modelId="{4513BAFE-3DA3-4EA1-AA2F-6CDD7D655D9E}" srcId="{C7190E12-4DE4-4D44-92F5-B86C6261A330}" destId="{65FF11D6-9D9F-4D09-A907-8531FE27F4A3}" srcOrd="3" destOrd="0" parTransId="{DA1D0A0C-92DB-4777-B02D-AF8028984C44}" sibTransId="{0449BC5C-EE46-41D1-A2F0-0E7E0819ABF1}"/>
    <dgm:cxn modelId="{775F03A8-96C6-4031-A1B6-E4DCCECC150D}" srcId="{C7190E12-4DE4-4D44-92F5-B86C6261A330}" destId="{FF9B0318-DFB8-41B9-9821-7EA6870D79E5}" srcOrd="4" destOrd="0" parTransId="{12BCB480-A936-443D-B421-7200F7307F52}" sibTransId="{8BA611E4-12C7-4C27-9617-91D71DE60394}"/>
    <dgm:cxn modelId="{2BCE30FA-3D00-4D49-8788-D75EEDEF1FC6}" type="presOf" srcId="{9D673047-3E12-4480-8772-C4A4D46D5621}" destId="{580261C1-C43D-4CAD-82B2-C81101544E89}" srcOrd="0" destOrd="0" presId="urn:microsoft.com/office/officeart/2005/8/layout/vList6"/>
    <dgm:cxn modelId="{64EB2B38-0802-48A8-BEF0-15B9E5EFEE57}" type="presOf" srcId="{DA11C1E0-6680-43E0-96EA-F65BFD6D4C03}" destId="{43170830-F067-4CF8-8D8C-47C721E2DE50}" srcOrd="0" destOrd="0" presId="urn:microsoft.com/office/officeart/2005/8/layout/vList6"/>
    <dgm:cxn modelId="{D2F3104B-F64C-4CE2-9567-7186A74A9C53}" type="presOf" srcId="{2AEF9031-E157-4A88-894C-ADE8D6FC2DDA}" destId="{A3CBFC30-B887-4F8C-8211-B07D6EB74256}" srcOrd="0" destOrd="0" presId="urn:microsoft.com/office/officeart/2005/8/layout/vList6"/>
    <dgm:cxn modelId="{CA7973C9-C694-4E8F-B926-4672C910B8BE}" srcId="{C7190E12-4DE4-4D44-92F5-B86C6261A330}" destId="{B0FB9AF9-D89D-47E5-B672-02D8C92DA435}" srcOrd="2" destOrd="0" parTransId="{868BB93A-F569-47B6-AB92-0248D0AA6C23}" sibTransId="{0A3A3829-48F0-43CD-BAB4-2283FB6CEEBE}"/>
    <dgm:cxn modelId="{892A7F93-1ED5-4BA7-87BC-D6BE53D83F2B}" type="presOf" srcId="{B0FB9AF9-D89D-47E5-B672-02D8C92DA435}" destId="{A0A0BA8D-12FD-400E-BF7D-81B0F7CAD714}" srcOrd="0" destOrd="0" presId="urn:microsoft.com/office/officeart/2005/8/layout/vList6"/>
    <dgm:cxn modelId="{53BA09FF-8557-47AA-98BA-076F114B0787}" srcId="{65FF11D6-9D9F-4D09-A907-8531FE27F4A3}" destId="{B62D1993-3CF5-44F7-8C4C-55B615A2D99A}" srcOrd="0" destOrd="0" parTransId="{7E5EDEB8-51FC-42B7-837D-C3381FEF803A}" sibTransId="{BE3CCE0D-5205-4F6B-A7E0-CF489EC7154A}"/>
    <dgm:cxn modelId="{64225E30-E8BB-49EC-8A09-B2A8874E8CE5}" type="presOf" srcId="{663DF1A0-3482-438D-9E72-0AC709B6755E}" destId="{CA67C148-A7C5-4C13-9398-D26BC79AF1BE}" srcOrd="0" destOrd="0" presId="urn:microsoft.com/office/officeart/2005/8/layout/vList6"/>
    <dgm:cxn modelId="{20524AAE-65B8-4C4C-95EF-E2FB41A0AF5F}" type="presOf" srcId="{B62D1993-3CF5-44F7-8C4C-55B615A2D99A}" destId="{1F2A73FD-B57C-4933-A942-E064E396470C}" srcOrd="0" destOrd="0" presId="urn:microsoft.com/office/officeart/2005/8/layout/vList6"/>
    <dgm:cxn modelId="{9369CD9C-E75F-4609-A435-2D7F90986013}" type="presOf" srcId="{7F9F3D90-87CB-44E3-B993-21E6804F4F2B}" destId="{57917E79-C288-4F83-A278-766BB1BBF89A}" srcOrd="0" destOrd="0" presId="urn:microsoft.com/office/officeart/2005/8/layout/vList6"/>
    <dgm:cxn modelId="{1CC4C946-24A5-4C50-AC81-8F74D908641B}" type="presOf" srcId="{5F916357-98CB-4153-948F-A23CCD22F1CF}" destId="{D102B0FA-7314-40CA-8AF8-A9D0C4A6A2D1}" srcOrd="0" destOrd="0" presId="urn:microsoft.com/office/officeart/2005/8/layout/vList6"/>
    <dgm:cxn modelId="{FC29B113-C4EF-419B-AE56-4C8C09AAB1ED}" type="presParOf" srcId="{A480135C-8C91-4307-85D3-8729CE99EA6F}" destId="{D24FAA82-BC1B-4E7B-9B35-17E5CF47AA9C}" srcOrd="0" destOrd="0" presId="urn:microsoft.com/office/officeart/2005/8/layout/vList6"/>
    <dgm:cxn modelId="{82C12A7D-2D8E-4F4B-A1A1-33FA35987655}" type="presParOf" srcId="{D24FAA82-BC1B-4E7B-9B35-17E5CF47AA9C}" destId="{D102B0FA-7314-40CA-8AF8-A9D0C4A6A2D1}" srcOrd="0" destOrd="0" presId="urn:microsoft.com/office/officeart/2005/8/layout/vList6"/>
    <dgm:cxn modelId="{8CCB86B6-715F-4AA7-945D-86818FD496A6}" type="presParOf" srcId="{D24FAA82-BC1B-4E7B-9B35-17E5CF47AA9C}" destId="{580261C1-C43D-4CAD-82B2-C81101544E89}" srcOrd="1" destOrd="0" presId="urn:microsoft.com/office/officeart/2005/8/layout/vList6"/>
    <dgm:cxn modelId="{F296D1AB-DD0A-4BBB-ACCA-E8E6D2536DFE}" type="presParOf" srcId="{A480135C-8C91-4307-85D3-8729CE99EA6F}" destId="{CD69DD40-F68A-4B63-9B93-23F09220824D}" srcOrd="1" destOrd="0" presId="urn:microsoft.com/office/officeart/2005/8/layout/vList6"/>
    <dgm:cxn modelId="{AD07A21C-B809-4F84-BEF5-A557DCA73DFE}" type="presParOf" srcId="{A480135C-8C91-4307-85D3-8729CE99EA6F}" destId="{C9168339-99C6-4AA0-A1BF-297C87185BF9}" srcOrd="2" destOrd="0" presId="urn:microsoft.com/office/officeart/2005/8/layout/vList6"/>
    <dgm:cxn modelId="{D84359FC-65F7-45D1-90CD-C4A4EA68AAF2}" type="presParOf" srcId="{C9168339-99C6-4AA0-A1BF-297C87185BF9}" destId="{CA67C148-A7C5-4C13-9398-D26BC79AF1BE}" srcOrd="0" destOrd="0" presId="urn:microsoft.com/office/officeart/2005/8/layout/vList6"/>
    <dgm:cxn modelId="{4902E577-0FFB-48D5-BDEE-A7291340EB25}" type="presParOf" srcId="{C9168339-99C6-4AA0-A1BF-297C87185BF9}" destId="{5C6DDF9A-3003-4EF4-A01B-7AB2874AC025}" srcOrd="1" destOrd="0" presId="urn:microsoft.com/office/officeart/2005/8/layout/vList6"/>
    <dgm:cxn modelId="{3DDEC337-5278-4B73-A408-0294A21B4908}" type="presParOf" srcId="{A480135C-8C91-4307-85D3-8729CE99EA6F}" destId="{E9C00A6B-A1CF-4EC2-8FA0-0136F5415A02}" srcOrd="3" destOrd="0" presId="urn:microsoft.com/office/officeart/2005/8/layout/vList6"/>
    <dgm:cxn modelId="{5C606213-86EE-49A0-8E06-6071888E574D}" type="presParOf" srcId="{A480135C-8C91-4307-85D3-8729CE99EA6F}" destId="{57F748CD-2839-4E3A-86DC-8693495B0A4E}" srcOrd="4" destOrd="0" presId="urn:microsoft.com/office/officeart/2005/8/layout/vList6"/>
    <dgm:cxn modelId="{51CF4372-BB2C-409D-9BBB-32C06F2D1A36}" type="presParOf" srcId="{57F748CD-2839-4E3A-86DC-8693495B0A4E}" destId="{A0A0BA8D-12FD-400E-BF7D-81B0F7CAD714}" srcOrd="0" destOrd="0" presId="urn:microsoft.com/office/officeart/2005/8/layout/vList6"/>
    <dgm:cxn modelId="{4F29EC0E-34DC-406A-B01F-761D30BAC34B}" type="presParOf" srcId="{57F748CD-2839-4E3A-86DC-8693495B0A4E}" destId="{43170830-F067-4CF8-8D8C-47C721E2DE50}" srcOrd="1" destOrd="0" presId="urn:microsoft.com/office/officeart/2005/8/layout/vList6"/>
    <dgm:cxn modelId="{F0D81FAA-4F7B-4B44-873B-8687DA7B73B3}" type="presParOf" srcId="{A480135C-8C91-4307-85D3-8729CE99EA6F}" destId="{83822852-A122-4D9B-8DE3-486338AAA6C1}" srcOrd="5" destOrd="0" presId="urn:microsoft.com/office/officeart/2005/8/layout/vList6"/>
    <dgm:cxn modelId="{66125508-565B-41C2-80DF-FBFEA361A9A9}" type="presParOf" srcId="{A480135C-8C91-4307-85D3-8729CE99EA6F}" destId="{49FABC83-E860-4EFA-88DA-332D7EC82AB2}" srcOrd="6" destOrd="0" presId="urn:microsoft.com/office/officeart/2005/8/layout/vList6"/>
    <dgm:cxn modelId="{271A05FE-5997-4CD4-A234-CBCFFEE83CD7}" type="presParOf" srcId="{49FABC83-E860-4EFA-88DA-332D7EC82AB2}" destId="{E2CFA11E-ED73-415C-9B5E-F28E32092B50}" srcOrd="0" destOrd="0" presId="urn:microsoft.com/office/officeart/2005/8/layout/vList6"/>
    <dgm:cxn modelId="{FE9F741F-286D-4D40-B240-2F2153CA251B}" type="presParOf" srcId="{49FABC83-E860-4EFA-88DA-332D7EC82AB2}" destId="{1F2A73FD-B57C-4933-A942-E064E396470C}" srcOrd="1" destOrd="0" presId="urn:microsoft.com/office/officeart/2005/8/layout/vList6"/>
    <dgm:cxn modelId="{E16F5FFB-D007-4F48-8BD3-ECC9257558F5}" type="presParOf" srcId="{A480135C-8C91-4307-85D3-8729CE99EA6F}" destId="{5160BD32-685A-4000-93F2-000142C6806C}" srcOrd="7" destOrd="0" presId="urn:microsoft.com/office/officeart/2005/8/layout/vList6"/>
    <dgm:cxn modelId="{56F0E2E9-53AF-4AE3-BDD7-4DDCFF147532}" type="presParOf" srcId="{A480135C-8C91-4307-85D3-8729CE99EA6F}" destId="{EB82D866-703B-482E-832F-D8692A4A2E1D}" srcOrd="8" destOrd="0" presId="urn:microsoft.com/office/officeart/2005/8/layout/vList6"/>
    <dgm:cxn modelId="{9E716DD4-2A5B-4919-9E8F-D81422AB12CB}" type="presParOf" srcId="{EB82D866-703B-482E-832F-D8692A4A2E1D}" destId="{24C3D4E9-B78E-4C8D-AF5C-1DD510388130}" srcOrd="0" destOrd="0" presId="urn:microsoft.com/office/officeart/2005/8/layout/vList6"/>
    <dgm:cxn modelId="{2C8D25E3-1233-42E4-A183-0B7088758290}" type="presParOf" srcId="{EB82D866-703B-482E-832F-D8692A4A2E1D}" destId="{57917E79-C288-4F83-A278-766BB1BBF89A}" srcOrd="1" destOrd="0" presId="urn:microsoft.com/office/officeart/2005/8/layout/vList6"/>
    <dgm:cxn modelId="{CEA8D0B3-9A6E-437B-B1C5-DFD239093BCE}" type="presParOf" srcId="{A480135C-8C91-4307-85D3-8729CE99EA6F}" destId="{0BBFC084-1395-41C3-B06C-05D14834DCB3}" srcOrd="9" destOrd="0" presId="urn:microsoft.com/office/officeart/2005/8/layout/vList6"/>
    <dgm:cxn modelId="{917E589A-28B6-44A4-97A3-23C4B554940D}" type="presParOf" srcId="{A480135C-8C91-4307-85D3-8729CE99EA6F}" destId="{85FFD567-D5AA-444F-8758-34768D3B3657}" srcOrd="10" destOrd="0" presId="urn:microsoft.com/office/officeart/2005/8/layout/vList6"/>
    <dgm:cxn modelId="{7ADB7611-E564-4477-A9BA-EDD69B0A0990}" type="presParOf" srcId="{85FFD567-D5AA-444F-8758-34768D3B3657}" destId="{DDFD45C6-3659-4763-B604-763DD46725E5}" srcOrd="0" destOrd="0" presId="urn:microsoft.com/office/officeart/2005/8/layout/vList6"/>
    <dgm:cxn modelId="{1440DEEA-E5B7-4515-833B-46D37C27F064}" type="presParOf" srcId="{85FFD567-D5AA-444F-8758-34768D3B3657}" destId="{A3CBFC30-B887-4F8C-8211-B07D6EB7425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2CA91D4-56B4-4B43-8956-27B238901851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A4E96B2E-264B-4ACA-B351-BE299A3C0CBD}">
      <dgm:prSet phldrT="[Text]"/>
      <dgm:spPr/>
      <dgm:t>
        <a:bodyPr/>
        <a:lstStyle/>
        <a:p>
          <a:r>
            <a:rPr lang="en-US" dirty="0" err="1" smtClean="0"/>
            <a:t>Kepala</a:t>
          </a:r>
          <a:r>
            <a:rPr lang="en-US" dirty="0" smtClean="0"/>
            <a:t> </a:t>
          </a:r>
          <a:r>
            <a:rPr lang="en-US" dirty="0" err="1" smtClean="0"/>
            <a:t>Sekolah</a:t>
          </a:r>
          <a:endParaRPr lang="en-US" dirty="0"/>
        </a:p>
      </dgm:t>
    </dgm:pt>
    <dgm:pt modelId="{F99EF9C3-538F-4989-9C4C-2E9753065AD6}" type="parTrans" cxnId="{D94E7426-25F2-46F9-AF66-AEBB5023BA28}">
      <dgm:prSet/>
      <dgm:spPr/>
      <dgm:t>
        <a:bodyPr/>
        <a:lstStyle/>
        <a:p>
          <a:endParaRPr lang="en-US"/>
        </a:p>
      </dgm:t>
    </dgm:pt>
    <dgm:pt modelId="{98449623-2860-4BEF-98E5-7ED3F446E7AE}" type="sibTrans" cxnId="{D94E7426-25F2-46F9-AF66-AEBB5023BA28}">
      <dgm:prSet/>
      <dgm:spPr/>
      <dgm:t>
        <a:bodyPr/>
        <a:lstStyle/>
        <a:p>
          <a:endParaRPr lang="en-US"/>
        </a:p>
      </dgm:t>
    </dgm:pt>
    <dgm:pt modelId="{CE9B358A-BB4E-44F9-9974-46508082F035}">
      <dgm:prSet phldrT="[Text]"/>
      <dgm:spPr/>
      <dgm:t>
        <a:bodyPr/>
        <a:lstStyle/>
        <a:p>
          <a:r>
            <a:rPr lang="en-US" dirty="0" err="1" smtClean="0"/>
            <a:t>Komite</a:t>
          </a:r>
          <a:r>
            <a:rPr lang="en-US" dirty="0" smtClean="0"/>
            <a:t> </a:t>
          </a:r>
          <a:r>
            <a:rPr lang="en-US" dirty="0" err="1" smtClean="0"/>
            <a:t>Sekolah</a:t>
          </a:r>
          <a:endParaRPr lang="en-US" dirty="0"/>
        </a:p>
      </dgm:t>
    </dgm:pt>
    <dgm:pt modelId="{C4C31036-DEBC-4F62-955A-85BB6D61F9DD}" type="parTrans" cxnId="{E581249B-1441-4CD1-8161-DA3B7EA9C2A5}">
      <dgm:prSet/>
      <dgm:spPr/>
      <dgm:t>
        <a:bodyPr/>
        <a:lstStyle/>
        <a:p>
          <a:endParaRPr lang="en-US"/>
        </a:p>
      </dgm:t>
    </dgm:pt>
    <dgm:pt modelId="{0DAB4B00-F124-4C09-8F60-67CB5A455874}" type="sibTrans" cxnId="{E581249B-1441-4CD1-8161-DA3B7EA9C2A5}">
      <dgm:prSet/>
      <dgm:spPr/>
      <dgm:t>
        <a:bodyPr/>
        <a:lstStyle/>
        <a:p>
          <a:endParaRPr lang="en-US"/>
        </a:p>
      </dgm:t>
    </dgm:pt>
    <dgm:pt modelId="{DB04163E-5381-40DF-8D87-1E82716AAB04}">
      <dgm:prSet phldrT="[Text]"/>
      <dgm:spPr/>
      <dgm:t>
        <a:bodyPr/>
        <a:lstStyle/>
        <a:p>
          <a:r>
            <a:rPr lang="en-US" dirty="0" err="1" smtClean="0"/>
            <a:t>Yayasan</a:t>
          </a:r>
          <a:r>
            <a:rPr lang="en-US" dirty="0" smtClean="0"/>
            <a:t> / PC Persis</a:t>
          </a:r>
          <a:endParaRPr lang="en-US" dirty="0"/>
        </a:p>
      </dgm:t>
    </dgm:pt>
    <dgm:pt modelId="{BACF733F-C03F-4417-BB82-65EEBE9B86AE}" type="parTrans" cxnId="{74243AA9-8E99-4D8A-AFA8-1593C00FA1DD}">
      <dgm:prSet/>
      <dgm:spPr/>
      <dgm:t>
        <a:bodyPr/>
        <a:lstStyle/>
        <a:p>
          <a:endParaRPr lang="en-US"/>
        </a:p>
      </dgm:t>
    </dgm:pt>
    <dgm:pt modelId="{6D76CBF8-3AE4-4D4C-9E07-5B948E7764B0}" type="sibTrans" cxnId="{74243AA9-8E99-4D8A-AFA8-1593C00FA1DD}">
      <dgm:prSet/>
      <dgm:spPr/>
      <dgm:t>
        <a:bodyPr/>
        <a:lstStyle/>
        <a:p>
          <a:endParaRPr lang="en-US"/>
        </a:p>
      </dgm:t>
    </dgm:pt>
    <dgm:pt modelId="{E03B7BDE-3152-432F-B876-5DF149DF552E}" type="pres">
      <dgm:prSet presAssocID="{52CA91D4-56B4-4B43-8956-27B238901851}" presName="compositeShape" presStyleCnt="0">
        <dgm:presLayoutVars>
          <dgm:chMax val="7"/>
          <dgm:dir/>
          <dgm:resizeHandles val="exact"/>
        </dgm:presLayoutVars>
      </dgm:prSet>
      <dgm:spPr/>
    </dgm:pt>
    <dgm:pt modelId="{BE99F2EC-24CA-4B01-BD76-47B05016E2D2}" type="pres">
      <dgm:prSet presAssocID="{52CA91D4-56B4-4B43-8956-27B238901851}" presName="wedge1" presStyleLbl="node1" presStyleIdx="0" presStyleCnt="3"/>
      <dgm:spPr/>
      <dgm:t>
        <a:bodyPr/>
        <a:lstStyle/>
        <a:p>
          <a:endParaRPr lang="en-US"/>
        </a:p>
      </dgm:t>
    </dgm:pt>
    <dgm:pt modelId="{BF1AF753-CCAC-47ED-8715-0496C4156A62}" type="pres">
      <dgm:prSet presAssocID="{52CA91D4-56B4-4B43-8956-27B238901851}" presName="dummy1a" presStyleCnt="0"/>
      <dgm:spPr/>
    </dgm:pt>
    <dgm:pt modelId="{829B5BEC-91E5-451C-89A0-6188119811E9}" type="pres">
      <dgm:prSet presAssocID="{52CA91D4-56B4-4B43-8956-27B238901851}" presName="dummy1b" presStyleCnt="0"/>
      <dgm:spPr/>
    </dgm:pt>
    <dgm:pt modelId="{105C9D58-F85D-4BD1-947A-5D6F095B687C}" type="pres">
      <dgm:prSet presAssocID="{52CA91D4-56B4-4B43-8956-27B238901851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EE7DF2-A8BE-4895-B759-A7E814A29614}" type="pres">
      <dgm:prSet presAssocID="{52CA91D4-56B4-4B43-8956-27B238901851}" presName="wedge2" presStyleLbl="node1" presStyleIdx="1" presStyleCnt="3"/>
      <dgm:spPr/>
      <dgm:t>
        <a:bodyPr/>
        <a:lstStyle/>
        <a:p>
          <a:endParaRPr lang="en-US"/>
        </a:p>
      </dgm:t>
    </dgm:pt>
    <dgm:pt modelId="{C39ADF45-A212-4C58-BCF9-371CA3A0AE68}" type="pres">
      <dgm:prSet presAssocID="{52CA91D4-56B4-4B43-8956-27B238901851}" presName="dummy2a" presStyleCnt="0"/>
      <dgm:spPr/>
    </dgm:pt>
    <dgm:pt modelId="{5FBD291A-125D-4DE2-BDDC-5196EDAE5DD6}" type="pres">
      <dgm:prSet presAssocID="{52CA91D4-56B4-4B43-8956-27B238901851}" presName="dummy2b" presStyleCnt="0"/>
      <dgm:spPr/>
    </dgm:pt>
    <dgm:pt modelId="{B203B269-01A5-4C1E-9839-6E965B4DB046}" type="pres">
      <dgm:prSet presAssocID="{52CA91D4-56B4-4B43-8956-27B238901851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A5927D-4FAC-46AE-B79C-6BCF57CDBA59}" type="pres">
      <dgm:prSet presAssocID="{52CA91D4-56B4-4B43-8956-27B238901851}" presName="wedge3" presStyleLbl="node1" presStyleIdx="2" presStyleCnt="3"/>
      <dgm:spPr/>
      <dgm:t>
        <a:bodyPr/>
        <a:lstStyle/>
        <a:p>
          <a:endParaRPr lang="en-US"/>
        </a:p>
      </dgm:t>
    </dgm:pt>
    <dgm:pt modelId="{7F264589-24EF-4BEE-BE04-4593DEF77818}" type="pres">
      <dgm:prSet presAssocID="{52CA91D4-56B4-4B43-8956-27B238901851}" presName="dummy3a" presStyleCnt="0"/>
      <dgm:spPr/>
    </dgm:pt>
    <dgm:pt modelId="{05B356B1-3E95-415B-B11A-14FFE2595986}" type="pres">
      <dgm:prSet presAssocID="{52CA91D4-56B4-4B43-8956-27B238901851}" presName="dummy3b" presStyleCnt="0"/>
      <dgm:spPr/>
    </dgm:pt>
    <dgm:pt modelId="{3F789278-6EDE-49E2-9F95-D6A5228EAD4E}" type="pres">
      <dgm:prSet presAssocID="{52CA91D4-56B4-4B43-8956-27B238901851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CCA96E-0EF1-4C53-B7D1-0C071FDF6F7F}" type="pres">
      <dgm:prSet presAssocID="{98449623-2860-4BEF-98E5-7ED3F446E7AE}" presName="arrowWedge1" presStyleLbl="fgSibTrans2D1" presStyleIdx="0" presStyleCnt="3"/>
      <dgm:spPr/>
    </dgm:pt>
    <dgm:pt modelId="{0FBBABB0-50DA-44CE-8750-8F7230874B32}" type="pres">
      <dgm:prSet presAssocID="{0DAB4B00-F124-4C09-8F60-67CB5A455874}" presName="arrowWedge2" presStyleLbl="fgSibTrans2D1" presStyleIdx="1" presStyleCnt="3"/>
      <dgm:spPr/>
    </dgm:pt>
    <dgm:pt modelId="{5E07C304-FC43-480F-8FBB-E9EF5F3BCED1}" type="pres">
      <dgm:prSet presAssocID="{6D76CBF8-3AE4-4D4C-9E07-5B948E7764B0}" presName="arrowWedge3" presStyleLbl="fgSibTrans2D1" presStyleIdx="2" presStyleCnt="3"/>
      <dgm:spPr/>
    </dgm:pt>
  </dgm:ptLst>
  <dgm:cxnLst>
    <dgm:cxn modelId="{74243AA9-8E99-4D8A-AFA8-1593C00FA1DD}" srcId="{52CA91D4-56B4-4B43-8956-27B238901851}" destId="{DB04163E-5381-40DF-8D87-1E82716AAB04}" srcOrd="2" destOrd="0" parTransId="{BACF733F-C03F-4417-BB82-65EEBE9B86AE}" sibTransId="{6D76CBF8-3AE4-4D4C-9E07-5B948E7764B0}"/>
    <dgm:cxn modelId="{5A69E67F-1273-4A4E-ABD3-453B1737356C}" type="presOf" srcId="{A4E96B2E-264B-4ACA-B351-BE299A3C0CBD}" destId="{BE99F2EC-24CA-4B01-BD76-47B05016E2D2}" srcOrd="0" destOrd="0" presId="urn:microsoft.com/office/officeart/2005/8/layout/cycle8"/>
    <dgm:cxn modelId="{E581249B-1441-4CD1-8161-DA3B7EA9C2A5}" srcId="{52CA91D4-56B4-4B43-8956-27B238901851}" destId="{CE9B358A-BB4E-44F9-9974-46508082F035}" srcOrd="1" destOrd="0" parTransId="{C4C31036-DEBC-4F62-955A-85BB6D61F9DD}" sibTransId="{0DAB4B00-F124-4C09-8F60-67CB5A455874}"/>
    <dgm:cxn modelId="{D94E7426-25F2-46F9-AF66-AEBB5023BA28}" srcId="{52CA91D4-56B4-4B43-8956-27B238901851}" destId="{A4E96B2E-264B-4ACA-B351-BE299A3C0CBD}" srcOrd="0" destOrd="0" parTransId="{F99EF9C3-538F-4989-9C4C-2E9753065AD6}" sibTransId="{98449623-2860-4BEF-98E5-7ED3F446E7AE}"/>
    <dgm:cxn modelId="{826B482D-80F4-4F0C-8A51-6DFC9E89E72D}" type="presOf" srcId="{CE9B358A-BB4E-44F9-9974-46508082F035}" destId="{B203B269-01A5-4C1E-9839-6E965B4DB046}" srcOrd="1" destOrd="0" presId="urn:microsoft.com/office/officeart/2005/8/layout/cycle8"/>
    <dgm:cxn modelId="{F61272D3-6A72-4308-B93E-1E3754DD1671}" type="presOf" srcId="{DB04163E-5381-40DF-8D87-1E82716AAB04}" destId="{58A5927D-4FAC-46AE-B79C-6BCF57CDBA59}" srcOrd="0" destOrd="0" presId="urn:microsoft.com/office/officeart/2005/8/layout/cycle8"/>
    <dgm:cxn modelId="{854D11D4-6E7D-40E7-A6E0-CED200EAFA83}" type="presOf" srcId="{A4E96B2E-264B-4ACA-B351-BE299A3C0CBD}" destId="{105C9D58-F85D-4BD1-947A-5D6F095B687C}" srcOrd="1" destOrd="0" presId="urn:microsoft.com/office/officeart/2005/8/layout/cycle8"/>
    <dgm:cxn modelId="{3BE07B94-A80E-4A1D-ADC9-D39B5005BB1D}" type="presOf" srcId="{DB04163E-5381-40DF-8D87-1E82716AAB04}" destId="{3F789278-6EDE-49E2-9F95-D6A5228EAD4E}" srcOrd="1" destOrd="0" presId="urn:microsoft.com/office/officeart/2005/8/layout/cycle8"/>
    <dgm:cxn modelId="{F5EE5C3C-D39A-4F95-82B8-1ACC535CC808}" type="presOf" srcId="{52CA91D4-56B4-4B43-8956-27B238901851}" destId="{E03B7BDE-3152-432F-B876-5DF149DF552E}" srcOrd="0" destOrd="0" presId="urn:microsoft.com/office/officeart/2005/8/layout/cycle8"/>
    <dgm:cxn modelId="{19F00D51-178F-4A33-B450-0C748B99EC7E}" type="presOf" srcId="{CE9B358A-BB4E-44F9-9974-46508082F035}" destId="{F7EE7DF2-A8BE-4895-B759-A7E814A29614}" srcOrd="0" destOrd="0" presId="urn:microsoft.com/office/officeart/2005/8/layout/cycle8"/>
    <dgm:cxn modelId="{3EFAB700-8ACC-4BFC-9874-A08E5F62DC77}" type="presParOf" srcId="{E03B7BDE-3152-432F-B876-5DF149DF552E}" destId="{BE99F2EC-24CA-4B01-BD76-47B05016E2D2}" srcOrd="0" destOrd="0" presId="urn:microsoft.com/office/officeart/2005/8/layout/cycle8"/>
    <dgm:cxn modelId="{ABF64993-8802-4EAE-88CA-BFA6FAA4A0A5}" type="presParOf" srcId="{E03B7BDE-3152-432F-B876-5DF149DF552E}" destId="{BF1AF753-CCAC-47ED-8715-0496C4156A62}" srcOrd="1" destOrd="0" presId="urn:microsoft.com/office/officeart/2005/8/layout/cycle8"/>
    <dgm:cxn modelId="{D21827A4-C342-4424-B68A-E6660DD6CA30}" type="presParOf" srcId="{E03B7BDE-3152-432F-B876-5DF149DF552E}" destId="{829B5BEC-91E5-451C-89A0-6188119811E9}" srcOrd="2" destOrd="0" presId="urn:microsoft.com/office/officeart/2005/8/layout/cycle8"/>
    <dgm:cxn modelId="{557EE598-56AC-4120-853F-3BBE0B7F47D7}" type="presParOf" srcId="{E03B7BDE-3152-432F-B876-5DF149DF552E}" destId="{105C9D58-F85D-4BD1-947A-5D6F095B687C}" srcOrd="3" destOrd="0" presId="urn:microsoft.com/office/officeart/2005/8/layout/cycle8"/>
    <dgm:cxn modelId="{6C9F9361-57EB-4032-845F-D3960C8C3239}" type="presParOf" srcId="{E03B7BDE-3152-432F-B876-5DF149DF552E}" destId="{F7EE7DF2-A8BE-4895-B759-A7E814A29614}" srcOrd="4" destOrd="0" presId="urn:microsoft.com/office/officeart/2005/8/layout/cycle8"/>
    <dgm:cxn modelId="{EFEBBC19-2AF8-48C3-8390-101F29056761}" type="presParOf" srcId="{E03B7BDE-3152-432F-B876-5DF149DF552E}" destId="{C39ADF45-A212-4C58-BCF9-371CA3A0AE68}" srcOrd="5" destOrd="0" presId="urn:microsoft.com/office/officeart/2005/8/layout/cycle8"/>
    <dgm:cxn modelId="{6D6197E7-8482-4F7C-9C30-074A506A6670}" type="presParOf" srcId="{E03B7BDE-3152-432F-B876-5DF149DF552E}" destId="{5FBD291A-125D-4DE2-BDDC-5196EDAE5DD6}" srcOrd="6" destOrd="0" presId="urn:microsoft.com/office/officeart/2005/8/layout/cycle8"/>
    <dgm:cxn modelId="{186B2795-0701-4B11-8972-CBC582C8DDC8}" type="presParOf" srcId="{E03B7BDE-3152-432F-B876-5DF149DF552E}" destId="{B203B269-01A5-4C1E-9839-6E965B4DB046}" srcOrd="7" destOrd="0" presId="urn:microsoft.com/office/officeart/2005/8/layout/cycle8"/>
    <dgm:cxn modelId="{0215A2E1-B633-4C20-B9C0-90019F3F6707}" type="presParOf" srcId="{E03B7BDE-3152-432F-B876-5DF149DF552E}" destId="{58A5927D-4FAC-46AE-B79C-6BCF57CDBA59}" srcOrd="8" destOrd="0" presId="urn:microsoft.com/office/officeart/2005/8/layout/cycle8"/>
    <dgm:cxn modelId="{88C9D90A-F946-44D6-A375-B3EE6A8EB19A}" type="presParOf" srcId="{E03B7BDE-3152-432F-B876-5DF149DF552E}" destId="{7F264589-24EF-4BEE-BE04-4593DEF77818}" srcOrd="9" destOrd="0" presId="urn:microsoft.com/office/officeart/2005/8/layout/cycle8"/>
    <dgm:cxn modelId="{95EE6C58-C193-4591-B6A7-4B940FF372CD}" type="presParOf" srcId="{E03B7BDE-3152-432F-B876-5DF149DF552E}" destId="{05B356B1-3E95-415B-B11A-14FFE2595986}" srcOrd="10" destOrd="0" presId="urn:microsoft.com/office/officeart/2005/8/layout/cycle8"/>
    <dgm:cxn modelId="{425D6A6E-8093-4E3A-9CC0-33F6EBAF2E1C}" type="presParOf" srcId="{E03B7BDE-3152-432F-B876-5DF149DF552E}" destId="{3F789278-6EDE-49E2-9F95-D6A5228EAD4E}" srcOrd="11" destOrd="0" presId="urn:microsoft.com/office/officeart/2005/8/layout/cycle8"/>
    <dgm:cxn modelId="{4792F612-45BB-4547-A9E3-7218D2465DB9}" type="presParOf" srcId="{E03B7BDE-3152-432F-B876-5DF149DF552E}" destId="{4ACCA96E-0EF1-4C53-B7D1-0C071FDF6F7F}" srcOrd="12" destOrd="0" presId="urn:microsoft.com/office/officeart/2005/8/layout/cycle8"/>
    <dgm:cxn modelId="{2361BF2F-4D71-4CCF-B16D-7C9E56490575}" type="presParOf" srcId="{E03B7BDE-3152-432F-B876-5DF149DF552E}" destId="{0FBBABB0-50DA-44CE-8750-8F7230874B32}" srcOrd="13" destOrd="0" presId="urn:microsoft.com/office/officeart/2005/8/layout/cycle8"/>
    <dgm:cxn modelId="{E582327F-B03E-4566-A047-B871BB82C6A9}" type="presParOf" srcId="{E03B7BDE-3152-432F-B876-5DF149DF552E}" destId="{5E07C304-FC43-480F-8FBB-E9EF5F3BCED1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0254F1B-DC44-40D5-8393-C31D001DBB9A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43CB0C-E50C-4A69-9A4B-3DF59C2AB649}">
      <dgm:prSet phldrT="[Text]"/>
      <dgm:spPr/>
      <dgm:t>
        <a:bodyPr/>
        <a:lstStyle/>
        <a:p>
          <a:r>
            <a:rPr lang="en-US" dirty="0" err="1" smtClean="0"/>
            <a:t>Perencanaan</a:t>
          </a:r>
          <a:r>
            <a:rPr lang="en-US" dirty="0" smtClean="0"/>
            <a:t> </a:t>
          </a:r>
          <a:endParaRPr lang="en-US" dirty="0"/>
        </a:p>
      </dgm:t>
    </dgm:pt>
    <dgm:pt modelId="{6DB2E546-A9A0-4A05-AEAD-2DE61E5F7AEF}" type="parTrans" cxnId="{FD515839-6006-4C0F-9C31-E8D2E6AF1E4F}">
      <dgm:prSet/>
      <dgm:spPr/>
      <dgm:t>
        <a:bodyPr/>
        <a:lstStyle/>
        <a:p>
          <a:endParaRPr lang="en-US"/>
        </a:p>
      </dgm:t>
    </dgm:pt>
    <dgm:pt modelId="{EF9007F2-34F6-48BA-BFA2-E88545B7164D}" type="sibTrans" cxnId="{FD515839-6006-4C0F-9C31-E8D2E6AF1E4F}">
      <dgm:prSet/>
      <dgm:spPr/>
      <dgm:t>
        <a:bodyPr/>
        <a:lstStyle/>
        <a:p>
          <a:endParaRPr lang="en-US"/>
        </a:p>
      </dgm:t>
    </dgm:pt>
    <dgm:pt modelId="{18D4FB71-81FF-4933-91A9-E06BFAA4E6E4}">
      <dgm:prSet phldrT="[Text]"/>
      <dgm:spPr/>
      <dgm:t>
        <a:bodyPr/>
        <a:lstStyle/>
        <a:p>
          <a:r>
            <a:rPr lang="en-US" dirty="0" err="1" smtClean="0"/>
            <a:t>Perencanaan</a:t>
          </a:r>
          <a:r>
            <a:rPr lang="en-US" dirty="0" smtClean="0"/>
            <a:t> </a:t>
          </a:r>
          <a:r>
            <a:rPr lang="en-US" dirty="0" err="1" smtClean="0"/>
            <a:t>Dilaksanakan</a:t>
          </a:r>
          <a:r>
            <a:rPr lang="en-US" dirty="0" smtClean="0"/>
            <a:t> </a:t>
          </a:r>
          <a:r>
            <a:rPr lang="en-US" dirty="0" err="1" smtClean="0"/>
            <a:t>Secara</a:t>
          </a:r>
          <a:r>
            <a:rPr lang="en-US" dirty="0" smtClean="0"/>
            <a:t> </a:t>
          </a:r>
          <a:r>
            <a:rPr lang="en-US" dirty="0" err="1" smtClean="0"/>
            <a:t>sistematis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terorganisir</a:t>
          </a:r>
          <a:endParaRPr lang="en-US" dirty="0"/>
        </a:p>
      </dgm:t>
    </dgm:pt>
    <dgm:pt modelId="{90139D0C-8FE9-409F-922E-534998ED1C9D}" type="parTrans" cxnId="{58391214-60D1-4FB7-A23C-283492E80C14}">
      <dgm:prSet/>
      <dgm:spPr/>
      <dgm:t>
        <a:bodyPr/>
        <a:lstStyle/>
        <a:p>
          <a:endParaRPr lang="en-US"/>
        </a:p>
      </dgm:t>
    </dgm:pt>
    <dgm:pt modelId="{8FAD167E-95F6-4880-90E3-56FC3827DA5F}" type="sibTrans" cxnId="{58391214-60D1-4FB7-A23C-283492E80C14}">
      <dgm:prSet/>
      <dgm:spPr/>
      <dgm:t>
        <a:bodyPr/>
        <a:lstStyle/>
        <a:p>
          <a:endParaRPr lang="en-US"/>
        </a:p>
      </dgm:t>
    </dgm:pt>
    <dgm:pt modelId="{A322D76E-B5FE-468B-A462-32D62659EFB1}">
      <dgm:prSet phldrT="[Text]"/>
      <dgm:spPr/>
      <dgm:t>
        <a:bodyPr/>
        <a:lstStyle/>
        <a:p>
          <a:r>
            <a:rPr lang="en-US" dirty="0" err="1" smtClean="0"/>
            <a:t>Pelaksanaan</a:t>
          </a:r>
          <a:endParaRPr lang="en-US" dirty="0"/>
        </a:p>
      </dgm:t>
    </dgm:pt>
    <dgm:pt modelId="{E9688962-23A8-487A-8BBD-2FB700247DF2}" type="parTrans" cxnId="{877D548E-5474-4C64-8BB3-9C5C799AAE78}">
      <dgm:prSet/>
      <dgm:spPr/>
      <dgm:t>
        <a:bodyPr/>
        <a:lstStyle/>
        <a:p>
          <a:endParaRPr lang="en-US"/>
        </a:p>
      </dgm:t>
    </dgm:pt>
    <dgm:pt modelId="{101B5680-1EEE-420F-90CE-C65C9064C4C4}" type="sibTrans" cxnId="{877D548E-5474-4C64-8BB3-9C5C799AAE78}">
      <dgm:prSet/>
      <dgm:spPr/>
      <dgm:t>
        <a:bodyPr/>
        <a:lstStyle/>
        <a:p>
          <a:endParaRPr lang="en-US"/>
        </a:p>
      </dgm:t>
    </dgm:pt>
    <dgm:pt modelId="{2682DE1F-88CD-4B07-AB28-6D058C3C2996}">
      <dgm:prSet phldrT="[Text]"/>
      <dgm:spPr/>
      <dgm:t>
        <a:bodyPr/>
        <a:lstStyle/>
        <a:p>
          <a:r>
            <a:rPr lang="en-US" dirty="0" smtClean="0"/>
            <a:t>Guru </a:t>
          </a:r>
          <a:r>
            <a:rPr lang="en-US" dirty="0" err="1" smtClean="0"/>
            <a:t>sebagai</a:t>
          </a:r>
          <a:r>
            <a:rPr lang="en-US" dirty="0" smtClean="0"/>
            <a:t> </a:t>
          </a:r>
          <a:r>
            <a:rPr lang="en-US" dirty="0" err="1" smtClean="0"/>
            <a:t>tauladan</a:t>
          </a:r>
          <a:r>
            <a:rPr lang="en-US" dirty="0" smtClean="0"/>
            <a:t> program </a:t>
          </a:r>
          <a:r>
            <a:rPr lang="en-US" dirty="0" err="1" smtClean="0"/>
            <a:t>pembentukan</a:t>
          </a:r>
          <a:r>
            <a:rPr lang="en-US" dirty="0" smtClean="0"/>
            <a:t> </a:t>
          </a:r>
          <a:r>
            <a:rPr lang="en-US" dirty="0" err="1" smtClean="0"/>
            <a:t>karakter</a:t>
          </a:r>
          <a:r>
            <a:rPr lang="en-US" dirty="0" smtClean="0"/>
            <a:t> </a:t>
          </a:r>
          <a:r>
            <a:rPr lang="en-US" dirty="0" err="1" smtClean="0"/>
            <a:t>Religius</a:t>
          </a:r>
          <a:endParaRPr lang="en-US" dirty="0"/>
        </a:p>
      </dgm:t>
    </dgm:pt>
    <dgm:pt modelId="{99A4C8E9-9A93-45C1-8439-2EE350763FFE}" type="parTrans" cxnId="{4E5F667F-B35F-4CCA-BED6-9FE71AC3FE19}">
      <dgm:prSet/>
      <dgm:spPr/>
      <dgm:t>
        <a:bodyPr/>
        <a:lstStyle/>
        <a:p>
          <a:endParaRPr lang="en-US"/>
        </a:p>
      </dgm:t>
    </dgm:pt>
    <dgm:pt modelId="{543CCABB-A89D-41C8-BEC1-BB0022463AFD}" type="sibTrans" cxnId="{4E5F667F-B35F-4CCA-BED6-9FE71AC3FE19}">
      <dgm:prSet/>
      <dgm:spPr/>
      <dgm:t>
        <a:bodyPr/>
        <a:lstStyle/>
        <a:p>
          <a:endParaRPr lang="en-US"/>
        </a:p>
      </dgm:t>
    </dgm:pt>
    <dgm:pt modelId="{03653CB8-1B6B-4789-B59D-8E52C5FCFEB8}">
      <dgm:prSet phldrT="[Text]"/>
      <dgm:spPr/>
      <dgm:t>
        <a:bodyPr/>
        <a:lstStyle/>
        <a:p>
          <a:r>
            <a:rPr lang="en-US" dirty="0" err="1" smtClean="0"/>
            <a:t>Pengorganisasian</a:t>
          </a:r>
          <a:endParaRPr lang="en-US" dirty="0"/>
        </a:p>
      </dgm:t>
    </dgm:pt>
    <dgm:pt modelId="{A9AA1BFB-8767-4FED-91E8-6E659C5951FA}" type="parTrans" cxnId="{2FA9AD50-C2C7-487A-B2F3-62A4FAB62601}">
      <dgm:prSet/>
      <dgm:spPr/>
      <dgm:t>
        <a:bodyPr/>
        <a:lstStyle/>
        <a:p>
          <a:endParaRPr lang="en-US"/>
        </a:p>
      </dgm:t>
    </dgm:pt>
    <dgm:pt modelId="{C4FEFBF3-86A8-4D44-890C-86F9B38EFF15}" type="sibTrans" cxnId="{2FA9AD50-C2C7-487A-B2F3-62A4FAB62601}">
      <dgm:prSet/>
      <dgm:spPr/>
      <dgm:t>
        <a:bodyPr/>
        <a:lstStyle/>
        <a:p>
          <a:endParaRPr lang="en-US"/>
        </a:p>
      </dgm:t>
    </dgm:pt>
    <dgm:pt modelId="{7B9E7B60-0030-486B-A8F0-D10D9D235828}">
      <dgm:prSet phldrT="[Text]"/>
      <dgm:spPr/>
      <dgm:t>
        <a:bodyPr/>
        <a:lstStyle/>
        <a:p>
          <a:r>
            <a:rPr lang="en-US" dirty="0" err="1" smtClean="0"/>
            <a:t>Membentuk</a:t>
          </a:r>
          <a:r>
            <a:rPr lang="en-US" dirty="0" smtClean="0"/>
            <a:t> </a:t>
          </a:r>
          <a:r>
            <a:rPr lang="en-US" dirty="0" err="1" smtClean="0"/>
            <a:t>struktur</a:t>
          </a:r>
          <a:r>
            <a:rPr lang="en-US" dirty="0" smtClean="0"/>
            <a:t> </a:t>
          </a:r>
          <a:r>
            <a:rPr lang="en-US" dirty="0" err="1" smtClean="0"/>
            <a:t>organisasi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memberikan</a:t>
          </a:r>
          <a:r>
            <a:rPr lang="en-US" dirty="0" smtClean="0"/>
            <a:t> </a:t>
          </a:r>
          <a:r>
            <a:rPr lang="en-US" dirty="0" err="1" smtClean="0"/>
            <a:t>kejelasan</a:t>
          </a:r>
          <a:r>
            <a:rPr lang="en-US" dirty="0" smtClean="0"/>
            <a:t> </a:t>
          </a:r>
          <a:r>
            <a:rPr lang="en-US" dirty="0" err="1" smtClean="0"/>
            <a:t>Tupoksi</a:t>
          </a:r>
          <a:r>
            <a:rPr lang="en-US" dirty="0" smtClean="0"/>
            <a:t>.</a:t>
          </a:r>
          <a:endParaRPr lang="en-US" dirty="0"/>
        </a:p>
      </dgm:t>
    </dgm:pt>
    <dgm:pt modelId="{9D724768-9829-40B5-A4D5-9F903EC99A24}" type="parTrans" cxnId="{D19617D1-A13A-4245-8A70-E6E92A14B8B2}">
      <dgm:prSet/>
      <dgm:spPr/>
      <dgm:t>
        <a:bodyPr/>
        <a:lstStyle/>
        <a:p>
          <a:endParaRPr lang="en-US"/>
        </a:p>
      </dgm:t>
    </dgm:pt>
    <dgm:pt modelId="{69CED7B8-0D38-4050-AC26-280DAA0EB914}" type="sibTrans" cxnId="{D19617D1-A13A-4245-8A70-E6E92A14B8B2}">
      <dgm:prSet/>
      <dgm:spPr/>
      <dgm:t>
        <a:bodyPr/>
        <a:lstStyle/>
        <a:p>
          <a:endParaRPr lang="en-US"/>
        </a:p>
      </dgm:t>
    </dgm:pt>
    <dgm:pt modelId="{38612ACC-1576-4F06-8FD2-18CBEB4B5520}">
      <dgm:prSet phldrT="[Text]"/>
      <dgm:spPr/>
      <dgm:t>
        <a:bodyPr/>
        <a:lstStyle/>
        <a:p>
          <a:r>
            <a:rPr lang="en-US" dirty="0" err="1" smtClean="0"/>
            <a:t>Evaluasi</a:t>
          </a:r>
          <a:r>
            <a:rPr lang="en-US" dirty="0" smtClean="0"/>
            <a:t> / </a:t>
          </a:r>
          <a:r>
            <a:rPr lang="en-US" dirty="0" err="1" smtClean="0"/>
            <a:t>Pengawasan</a:t>
          </a:r>
          <a:endParaRPr lang="en-US" dirty="0"/>
        </a:p>
      </dgm:t>
    </dgm:pt>
    <dgm:pt modelId="{75B7283A-38AB-45FF-9276-9FEAAD846139}" type="parTrans" cxnId="{81EE5682-1419-47E7-A178-8178B6F2132C}">
      <dgm:prSet/>
      <dgm:spPr/>
      <dgm:t>
        <a:bodyPr/>
        <a:lstStyle/>
        <a:p>
          <a:endParaRPr lang="en-US"/>
        </a:p>
      </dgm:t>
    </dgm:pt>
    <dgm:pt modelId="{11EAB761-B257-41D8-B923-A3DB6E961ECB}" type="sibTrans" cxnId="{81EE5682-1419-47E7-A178-8178B6F2132C}">
      <dgm:prSet/>
      <dgm:spPr/>
      <dgm:t>
        <a:bodyPr/>
        <a:lstStyle/>
        <a:p>
          <a:endParaRPr lang="en-US"/>
        </a:p>
      </dgm:t>
    </dgm:pt>
    <dgm:pt modelId="{E2095EDD-5122-469E-97EC-90B34FC777C6}">
      <dgm:prSet phldrT="[Text]"/>
      <dgm:spPr/>
      <dgm:t>
        <a:bodyPr/>
        <a:lstStyle/>
        <a:p>
          <a:r>
            <a:rPr lang="en-US" dirty="0" err="1" smtClean="0"/>
            <a:t>Mengukur</a:t>
          </a:r>
          <a:r>
            <a:rPr lang="en-US" dirty="0" smtClean="0"/>
            <a:t> Output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prosesnya</a:t>
          </a:r>
          <a:r>
            <a:rPr lang="en-US" dirty="0" smtClean="0"/>
            <a:t> </a:t>
          </a:r>
          <a:r>
            <a:rPr lang="en-US" dirty="0" err="1" smtClean="0"/>
            <a:t>dengan</a:t>
          </a:r>
          <a:r>
            <a:rPr lang="en-US" dirty="0" smtClean="0"/>
            <a:t> </a:t>
          </a:r>
          <a:r>
            <a:rPr lang="en-US" dirty="0" err="1" smtClean="0"/>
            <a:t>Observasi</a:t>
          </a:r>
          <a:r>
            <a:rPr lang="en-US" dirty="0" smtClean="0"/>
            <a:t> </a:t>
          </a:r>
          <a:r>
            <a:rPr lang="en-US" dirty="0" err="1" smtClean="0"/>
            <a:t>langsung</a:t>
          </a:r>
          <a:r>
            <a:rPr lang="en-US" dirty="0" smtClean="0"/>
            <a:t> </a:t>
          </a:r>
          <a:r>
            <a:rPr lang="en-US" dirty="0" err="1" smtClean="0"/>
            <a:t>oleh</a:t>
          </a:r>
          <a:r>
            <a:rPr lang="en-US" dirty="0" smtClean="0"/>
            <a:t> </a:t>
          </a:r>
          <a:r>
            <a:rPr lang="en-US" dirty="0" err="1" smtClean="0"/>
            <a:t>kepala</a:t>
          </a:r>
          <a:r>
            <a:rPr lang="en-US" dirty="0" smtClean="0"/>
            <a:t> </a:t>
          </a:r>
          <a:r>
            <a:rPr lang="en-US" dirty="0" err="1" smtClean="0"/>
            <a:t>sekolah</a:t>
          </a:r>
          <a:r>
            <a:rPr lang="en-US" dirty="0" smtClean="0"/>
            <a:t>, </a:t>
          </a:r>
          <a:r>
            <a:rPr lang="en-US" dirty="0" err="1" smtClean="0"/>
            <a:t>yayasan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komite</a:t>
          </a:r>
          <a:endParaRPr lang="en-US" dirty="0"/>
        </a:p>
      </dgm:t>
    </dgm:pt>
    <dgm:pt modelId="{F1F37765-7AA9-4D0F-B7CB-5D84193414EB}" type="parTrans" cxnId="{9B213D00-101C-40F9-925F-318B95F0A0FA}">
      <dgm:prSet/>
      <dgm:spPr/>
      <dgm:t>
        <a:bodyPr/>
        <a:lstStyle/>
        <a:p>
          <a:endParaRPr lang="en-US"/>
        </a:p>
      </dgm:t>
    </dgm:pt>
    <dgm:pt modelId="{84053F72-C67B-4B6E-A937-5F3C52B8AFB7}" type="sibTrans" cxnId="{9B213D00-101C-40F9-925F-318B95F0A0FA}">
      <dgm:prSet/>
      <dgm:spPr/>
      <dgm:t>
        <a:bodyPr/>
        <a:lstStyle/>
        <a:p>
          <a:endParaRPr lang="en-US"/>
        </a:p>
      </dgm:t>
    </dgm:pt>
    <dgm:pt modelId="{1EBFB420-AF06-487C-B68E-9ED0A29FE735}" type="pres">
      <dgm:prSet presAssocID="{F0254F1B-DC44-40D5-8393-C31D001DBB9A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F4EFC4D-FBBB-4423-8A54-10630B1D550A}" type="pres">
      <dgm:prSet presAssocID="{B843CB0C-E50C-4A69-9A4B-3DF59C2AB649}" presName="linNode" presStyleCnt="0"/>
      <dgm:spPr/>
    </dgm:pt>
    <dgm:pt modelId="{2E7009DA-24EB-40DD-99D0-60715930FC59}" type="pres">
      <dgm:prSet presAssocID="{B843CB0C-E50C-4A69-9A4B-3DF59C2AB649}" presName="parent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2546F9-1A42-4E78-B466-3019FA562D19}" type="pres">
      <dgm:prSet presAssocID="{B843CB0C-E50C-4A69-9A4B-3DF59C2AB649}" presName="childShp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DF07EB-5F04-432D-9D74-C2D8B8CD3CF0}" type="pres">
      <dgm:prSet presAssocID="{EF9007F2-34F6-48BA-BFA2-E88545B7164D}" presName="spacing" presStyleCnt="0"/>
      <dgm:spPr/>
    </dgm:pt>
    <dgm:pt modelId="{1C789162-383A-4AFA-B657-B1896CD5211D}" type="pres">
      <dgm:prSet presAssocID="{03653CB8-1B6B-4789-B59D-8E52C5FCFEB8}" presName="linNode" presStyleCnt="0"/>
      <dgm:spPr/>
    </dgm:pt>
    <dgm:pt modelId="{F340B821-086D-4995-B740-A42C2E5EF275}" type="pres">
      <dgm:prSet presAssocID="{03653CB8-1B6B-4789-B59D-8E52C5FCFEB8}" presName="parent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2FADB6-A0D6-4029-B0E5-BE2FE2602969}" type="pres">
      <dgm:prSet presAssocID="{03653CB8-1B6B-4789-B59D-8E52C5FCFEB8}" presName="childShp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BC308B-DC17-42F3-9792-F68DD8FAACE2}" type="pres">
      <dgm:prSet presAssocID="{C4FEFBF3-86A8-4D44-890C-86F9B38EFF15}" presName="spacing" presStyleCnt="0"/>
      <dgm:spPr/>
    </dgm:pt>
    <dgm:pt modelId="{BE914C07-0811-4440-BF09-0E7F219AAF6D}" type="pres">
      <dgm:prSet presAssocID="{A322D76E-B5FE-468B-A462-32D62659EFB1}" presName="linNode" presStyleCnt="0"/>
      <dgm:spPr/>
    </dgm:pt>
    <dgm:pt modelId="{47ED0D5C-36E7-4669-B38E-F5F8DDDB58CB}" type="pres">
      <dgm:prSet presAssocID="{A322D76E-B5FE-468B-A462-32D62659EFB1}" presName="parent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C3BA06-4DE0-45BD-90F3-B87053FC4EB3}" type="pres">
      <dgm:prSet presAssocID="{A322D76E-B5FE-468B-A462-32D62659EFB1}" presName="childShp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461854-B049-48E5-BD39-153858DE6B21}" type="pres">
      <dgm:prSet presAssocID="{101B5680-1EEE-420F-90CE-C65C9064C4C4}" presName="spacing" presStyleCnt="0"/>
      <dgm:spPr/>
    </dgm:pt>
    <dgm:pt modelId="{1FEDF936-5213-4FE5-9F16-A902E6BCF6EF}" type="pres">
      <dgm:prSet presAssocID="{38612ACC-1576-4F06-8FD2-18CBEB4B5520}" presName="linNode" presStyleCnt="0"/>
      <dgm:spPr/>
    </dgm:pt>
    <dgm:pt modelId="{5FF691C2-1AA6-4572-A165-A6E827F05FC8}" type="pres">
      <dgm:prSet presAssocID="{38612ACC-1576-4F06-8FD2-18CBEB4B5520}" presName="parent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736627-AD57-447B-8733-36F4835292DD}" type="pres">
      <dgm:prSet presAssocID="{38612ACC-1576-4F06-8FD2-18CBEB4B5520}" presName="childShp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1EE5682-1419-47E7-A178-8178B6F2132C}" srcId="{F0254F1B-DC44-40D5-8393-C31D001DBB9A}" destId="{38612ACC-1576-4F06-8FD2-18CBEB4B5520}" srcOrd="3" destOrd="0" parTransId="{75B7283A-38AB-45FF-9276-9FEAAD846139}" sibTransId="{11EAB761-B257-41D8-B923-A3DB6E961ECB}"/>
    <dgm:cxn modelId="{ACD92199-B1C8-459E-9186-75051D21ACE5}" type="presOf" srcId="{38612ACC-1576-4F06-8FD2-18CBEB4B5520}" destId="{5FF691C2-1AA6-4572-A165-A6E827F05FC8}" srcOrd="0" destOrd="0" presId="urn:microsoft.com/office/officeart/2005/8/layout/vList6"/>
    <dgm:cxn modelId="{E6869BCF-F0BB-4C51-BD1C-5C3B77136184}" type="presOf" srcId="{E2095EDD-5122-469E-97EC-90B34FC777C6}" destId="{CB736627-AD57-447B-8733-36F4835292DD}" srcOrd="0" destOrd="0" presId="urn:microsoft.com/office/officeart/2005/8/layout/vList6"/>
    <dgm:cxn modelId="{9B213D00-101C-40F9-925F-318B95F0A0FA}" srcId="{38612ACC-1576-4F06-8FD2-18CBEB4B5520}" destId="{E2095EDD-5122-469E-97EC-90B34FC777C6}" srcOrd="0" destOrd="0" parTransId="{F1F37765-7AA9-4D0F-B7CB-5D84193414EB}" sibTransId="{84053F72-C67B-4B6E-A937-5F3C52B8AFB7}"/>
    <dgm:cxn modelId="{8E8D9D57-B889-4CA8-8C3D-62294D6E84EA}" type="presOf" srcId="{7B9E7B60-0030-486B-A8F0-D10D9D235828}" destId="{012FADB6-A0D6-4029-B0E5-BE2FE2602969}" srcOrd="0" destOrd="0" presId="urn:microsoft.com/office/officeart/2005/8/layout/vList6"/>
    <dgm:cxn modelId="{7B114021-14D3-4FE0-ACEE-4B42A183B0EA}" type="presOf" srcId="{18D4FB71-81FF-4933-91A9-E06BFAA4E6E4}" destId="{A62546F9-1A42-4E78-B466-3019FA562D19}" srcOrd="0" destOrd="0" presId="urn:microsoft.com/office/officeart/2005/8/layout/vList6"/>
    <dgm:cxn modelId="{4E5F667F-B35F-4CCA-BED6-9FE71AC3FE19}" srcId="{A322D76E-B5FE-468B-A462-32D62659EFB1}" destId="{2682DE1F-88CD-4B07-AB28-6D058C3C2996}" srcOrd="0" destOrd="0" parTransId="{99A4C8E9-9A93-45C1-8439-2EE350763FFE}" sibTransId="{543CCABB-A89D-41C8-BEC1-BB0022463AFD}"/>
    <dgm:cxn modelId="{51995462-CF0D-45A8-A145-40C17F947631}" type="presOf" srcId="{B843CB0C-E50C-4A69-9A4B-3DF59C2AB649}" destId="{2E7009DA-24EB-40DD-99D0-60715930FC59}" srcOrd="0" destOrd="0" presId="urn:microsoft.com/office/officeart/2005/8/layout/vList6"/>
    <dgm:cxn modelId="{58391214-60D1-4FB7-A23C-283492E80C14}" srcId="{B843CB0C-E50C-4A69-9A4B-3DF59C2AB649}" destId="{18D4FB71-81FF-4933-91A9-E06BFAA4E6E4}" srcOrd="0" destOrd="0" parTransId="{90139D0C-8FE9-409F-922E-534998ED1C9D}" sibTransId="{8FAD167E-95F6-4880-90E3-56FC3827DA5F}"/>
    <dgm:cxn modelId="{FD515839-6006-4C0F-9C31-E8D2E6AF1E4F}" srcId="{F0254F1B-DC44-40D5-8393-C31D001DBB9A}" destId="{B843CB0C-E50C-4A69-9A4B-3DF59C2AB649}" srcOrd="0" destOrd="0" parTransId="{6DB2E546-A9A0-4A05-AEAD-2DE61E5F7AEF}" sibTransId="{EF9007F2-34F6-48BA-BFA2-E88545B7164D}"/>
    <dgm:cxn modelId="{6BE5FCB0-CD36-4DF2-AED6-B3C5E0B71327}" type="presOf" srcId="{2682DE1F-88CD-4B07-AB28-6D058C3C2996}" destId="{16C3BA06-4DE0-45BD-90F3-B87053FC4EB3}" srcOrd="0" destOrd="0" presId="urn:microsoft.com/office/officeart/2005/8/layout/vList6"/>
    <dgm:cxn modelId="{2FA9AD50-C2C7-487A-B2F3-62A4FAB62601}" srcId="{F0254F1B-DC44-40D5-8393-C31D001DBB9A}" destId="{03653CB8-1B6B-4789-B59D-8E52C5FCFEB8}" srcOrd="1" destOrd="0" parTransId="{A9AA1BFB-8767-4FED-91E8-6E659C5951FA}" sibTransId="{C4FEFBF3-86A8-4D44-890C-86F9B38EFF15}"/>
    <dgm:cxn modelId="{CBC2670F-7465-4205-B37D-D493942590DF}" type="presOf" srcId="{A322D76E-B5FE-468B-A462-32D62659EFB1}" destId="{47ED0D5C-36E7-4669-B38E-F5F8DDDB58CB}" srcOrd="0" destOrd="0" presId="urn:microsoft.com/office/officeart/2005/8/layout/vList6"/>
    <dgm:cxn modelId="{5E37988D-41F3-4FF2-9DA2-2A81506A216A}" type="presOf" srcId="{F0254F1B-DC44-40D5-8393-C31D001DBB9A}" destId="{1EBFB420-AF06-487C-B68E-9ED0A29FE735}" srcOrd="0" destOrd="0" presId="urn:microsoft.com/office/officeart/2005/8/layout/vList6"/>
    <dgm:cxn modelId="{D19617D1-A13A-4245-8A70-E6E92A14B8B2}" srcId="{03653CB8-1B6B-4789-B59D-8E52C5FCFEB8}" destId="{7B9E7B60-0030-486B-A8F0-D10D9D235828}" srcOrd="0" destOrd="0" parTransId="{9D724768-9829-40B5-A4D5-9F903EC99A24}" sibTransId="{69CED7B8-0D38-4050-AC26-280DAA0EB914}"/>
    <dgm:cxn modelId="{877D548E-5474-4C64-8BB3-9C5C799AAE78}" srcId="{F0254F1B-DC44-40D5-8393-C31D001DBB9A}" destId="{A322D76E-B5FE-468B-A462-32D62659EFB1}" srcOrd="2" destOrd="0" parTransId="{E9688962-23A8-487A-8BBD-2FB700247DF2}" sibTransId="{101B5680-1EEE-420F-90CE-C65C9064C4C4}"/>
    <dgm:cxn modelId="{722DDC89-EE4E-4CCC-889D-AC88A08A1A0A}" type="presOf" srcId="{03653CB8-1B6B-4789-B59D-8E52C5FCFEB8}" destId="{F340B821-086D-4995-B740-A42C2E5EF275}" srcOrd="0" destOrd="0" presId="urn:microsoft.com/office/officeart/2005/8/layout/vList6"/>
    <dgm:cxn modelId="{3C83398F-9B02-4038-9D14-96A8837BFBC7}" type="presParOf" srcId="{1EBFB420-AF06-487C-B68E-9ED0A29FE735}" destId="{2F4EFC4D-FBBB-4423-8A54-10630B1D550A}" srcOrd="0" destOrd="0" presId="urn:microsoft.com/office/officeart/2005/8/layout/vList6"/>
    <dgm:cxn modelId="{2859FD36-A4AA-4ECF-B7A7-4C1A1EEDCEEC}" type="presParOf" srcId="{2F4EFC4D-FBBB-4423-8A54-10630B1D550A}" destId="{2E7009DA-24EB-40DD-99D0-60715930FC59}" srcOrd="0" destOrd="0" presId="urn:microsoft.com/office/officeart/2005/8/layout/vList6"/>
    <dgm:cxn modelId="{111A3B91-F077-4D62-BD91-45F99D87F527}" type="presParOf" srcId="{2F4EFC4D-FBBB-4423-8A54-10630B1D550A}" destId="{A62546F9-1A42-4E78-B466-3019FA562D19}" srcOrd="1" destOrd="0" presId="urn:microsoft.com/office/officeart/2005/8/layout/vList6"/>
    <dgm:cxn modelId="{05942419-D684-455B-8F9A-E962FBCC5EE3}" type="presParOf" srcId="{1EBFB420-AF06-487C-B68E-9ED0A29FE735}" destId="{2BDF07EB-5F04-432D-9D74-C2D8B8CD3CF0}" srcOrd="1" destOrd="0" presId="urn:microsoft.com/office/officeart/2005/8/layout/vList6"/>
    <dgm:cxn modelId="{37514C28-06EE-431A-9751-AC3DC4DF22E0}" type="presParOf" srcId="{1EBFB420-AF06-487C-B68E-9ED0A29FE735}" destId="{1C789162-383A-4AFA-B657-B1896CD5211D}" srcOrd="2" destOrd="0" presId="urn:microsoft.com/office/officeart/2005/8/layout/vList6"/>
    <dgm:cxn modelId="{2E5EE954-24AE-4F3A-AFC6-071814D54614}" type="presParOf" srcId="{1C789162-383A-4AFA-B657-B1896CD5211D}" destId="{F340B821-086D-4995-B740-A42C2E5EF275}" srcOrd="0" destOrd="0" presId="urn:microsoft.com/office/officeart/2005/8/layout/vList6"/>
    <dgm:cxn modelId="{2CD79FC0-69F0-44C5-84C3-F8AA6A8B43C5}" type="presParOf" srcId="{1C789162-383A-4AFA-B657-B1896CD5211D}" destId="{012FADB6-A0D6-4029-B0E5-BE2FE2602969}" srcOrd="1" destOrd="0" presId="urn:microsoft.com/office/officeart/2005/8/layout/vList6"/>
    <dgm:cxn modelId="{4CDA23CF-4DAB-4D86-A592-204B446865C8}" type="presParOf" srcId="{1EBFB420-AF06-487C-B68E-9ED0A29FE735}" destId="{5CBC308B-DC17-42F3-9792-F68DD8FAACE2}" srcOrd="3" destOrd="0" presId="urn:microsoft.com/office/officeart/2005/8/layout/vList6"/>
    <dgm:cxn modelId="{9CAA8CCB-9093-4D93-8B51-C21219317C4D}" type="presParOf" srcId="{1EBFB420-AF06-487C-B68E-9ED0A29FE735}" destId="{BE914C07-0811-4440-BF09-0E7F219AAF6D}" srcOrd="4" destOrd="0" presId="urn:microsoft.com/office/officeart/2005/8/layout/vList6"/>
    <dgm:cxn modelId="{A6D5BE2C-2F59-47C7-8D9A-857EDA07E598}" type="presParOf" srcId="{BE914C07-0811-4440-BF09-0E7F219AAF6D}" destId="{47ED0D5C-36E7-4669-B38E-F5F8DDDB58CB}" srcOrd="0" destOrd="0" presId="urn:microsoft.com/office/officeart/2005/8/layout/vList6"/>
    <dgm:cxn modelId="{D87804AB-63EB-4BBB-9674-2F07DEC9D02D}" type="presParOf" srcId="{BE914C07-0811-4440-BF09-0E7F219AAF6D}" destId="{16C3BA06-4DE0-45BD-90F3-B87053FC4EB3}" srcOrd="1" destOrd="0" presId="urn:microsoft.com/office/officeart/2005/8/layout/vList6"/>
    <dgm:cxn modelId="{4E767C6F-EC0A-4AAB-84FB-85D16A4BFF2E}" type="presParOf" srcId="{1EBFB420-AF06-487C-B68E-9ED0A29FE735}" destId="{69461854-B049-48E5-BD39-153858DE6B21}" srcOrd="5" destOrd="0" presId="urn:microsoft.com/office/officeart/2005/8/layout/vList6"/>
    <dgm:cxn modelId="{CFCF824A-2121-4411-8F4D-0680CF81881F}" type="presParOf" srcId="{1EBFB420-AF06-487C-B68E-9ED0A29FE735}" destId="{1FEDF936-5213-4FE5-9F16-A902E6BCF6EF}" srcOrd="6" destOrd="0" presId="urn:microsoft.com/office/officeart/2005/8/layout/vList6"/>
    <dgm:cxn modelId="{0A4D4669-EC09-4BCA-AF57-A09229573486}" type="presParOf" srcId="{1FEDF936-5213-4FE5-9F16-A902E6BCF6EF}" destId="{5FF691C2-1AA6-4572-A165-A6E827F05FC8}" srcOrd="0" destOrd="0" presId="urn:microsoft.com/office/officeart/2005/8/layout/vList6"/>
    <dgm:cxn modelId="{618E3048-F94A-4B07-963C-F581D6ECA2E8}" type="presParOf" srcId="{1FEDF936-5213-4FE5-9F16-A902E6BCF6EF}" destId="{CB736627-AD57-447B-8733-36F4835292D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261C1-C43D-4CAD-82B2-C81101544E89}">
      <dsp:nvSpPr>
        <dsp:cNvPr id="0" name=""/>
        <dsp:cNvSpPr/>
      </dsp:nvSpPr>
      <dsp:spPr>
        <a:xfrm>
          <a:off x="2987040" y="594"/>
          <a:ext cx="4480560" cy="7496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err="1" smtClean="0"/>
            <a:t>Visi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dan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Misi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Sekolah</a:t>
          </a:r>
          <a:endParaRPr lang="en-US" sz="2100" kern="1200" dirty="0"/>
        </a:p>
      </dsp:txBody>
      <dsp:txXfrm>
        <a:off x="2987040" y="94295"/>
        <a:ext cx="4199458" cy="562203"/>
      </dsp:txXfrm>
    </dsp:sp>
    <dsp:sp modelId="{D102B0FA-7314-40CA-8AF8-A9D0C4A6A2D1}">
      <dsp:nvSpPr>
        <dsp:cNvPr id="0" name=""/>
        <dsp:cNvSpPr/>
      </dsp:nvSpPr>
      <dsp:spPr>
        <a:xfrm>
          <a:off x="0" y="594"/>
          <a:ext cx="2987040" cy="7496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Nilai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Budaya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Sekolah</a:t>
          </a:r>
          <a:endParaRPr lang="en-US" sz="2100" kern="1200" dirty="0"/>
        </a:p>
      </dsp:txBody>
      <dsp:txXfrm>
        <a:off x="36593" y="37187"/>
        <a:ext cx="2913854" cy="676419"/>
      </dsp:txXfrm>
    </dsp:sp>
    <dsp:sp modelId="{5C6DDF9A-3003-4EF4-A01B-7AB2874AC025}">
      <dsp:nvSpPr>
        <dsp:cNvPr id="0" name=""/>
        <dsp:cNvSpPr/>
      </dsp:nvSpPr>
      <dsp:spPr>
        <a:xfrm>
          <a:off x="2987040" y="825160"/>
          <a:ext cx="4480560" cy="7496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err="1" smtClean="0"/>
            <a:t>Penanggung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jawab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kegiatan</a:t>
          </a:r>
          <a:r>
            <a:rPr lang="en-US" sz="2100" kern="1200" dirty="0" smtClean="0"/>
            <a:t> </a:t>
          </a:r>
          <a:endParaRPr lang="en-US" sz="2100" kern="1200" dirty="0"/>
        </a:p>
      </dsp:txBody>
      <dsp:txXfrm>
        <a:off x="2987040" y="918861"/>
        <a:ext cx="4199458" cy="562203"/>
      </dsp:txXfrm>
    </dsp:sp>
    <dsp:sp modelId="{CA67C148-A7C5-4C13-9398-D26BC79AF1BE}">
      <dsp:nvSpPr>
        <dsp:cNvPr id="0" name=""/>
        <dsp:cNvSpPr/>
      </dsp:nvSpPr>
      <dsp:spPr>
        <a:xfrm>
          <a:off x="0" y="825160"/>
          <a:ext cx="2987040" cy="7496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Struktur</a:t>
          </a:r>
          <a:endParaRPr lang="en-US" sz="2100" kern="1200" dirty="0"/>
        </a:p>
      </dsp:txBody>
      <dsp:txXfrm>
        <a:off x="36593" y="861753"/>
        <a:ext cx="2913854" cy="676419"/>
      </dsp:txXfrm>
    </dsp:sp>
    <dsp:sp modelId="{43170830-F067-4CF8-8D8C-47C721E2DE50}">
      <dsp:nvSpPr>
        <dsp:cNvPr id="0" name=""/>
        <dsp:cNvSpPr/>
      </dsp:nvSpPr>
      <dsp:spPr>
        <a:xfrm>
          <a:off x="2987040" y="1649726"/>
          <a:ext cx="4480560" cy="7496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err="1" smtClean="0"/>
            <a:t>Membuat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Peraturan</a:t>
          </a:r>
          <a:endParaRPr lang="en-US" sz="2100" kern="1200" dirty="0"/>
        </a:p>
      </dsp:txBody>
      <dsp:txXfrm>
        <a:off x="2987040" y="1743427"/>
        <a:ext cx="4199458" cy="562203"/>
      </dsp:txXfrm>
    </dsp:sp>
    <dsp:sp modelId="{A0A0BA8D-12FD-400E-BF7D-81B0F7CAD714}">
      <dsp:nvSpPr>
        <dsp:cNvPr id="0" name=""/>
        <dsp:cNvSpPr/>
      </dsp:nvSpPr>
      <dsp:spPr>
        <a:xfrm>
          <a:off x="0" y="1649726"/>
          <a:ext cx="2987040" cy="7496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Sistem</a:t>
          </a:r>
          <a:endParaRPr lang="en-US" sz="2100" kern="1200" dirty="0"/>
        </a:p>
      </dsp:txBody>
      <dsp:txXfrm>
        <a:off x="36593" y="1686319"/>
        <a:ext cx="2913854" cy="676419"/>
      </dsp:txXfrm>
    </dsp:sp>
    <dsp:sp modelId="{1F2A73FD-B57C-4933-A942-E064E396470C}">
      <dsp:nvSpPr>
        <dsp:cNvPr id="0" name=""/>
        <dsp:cNvSpPr/>
      </dsp:nvSpPr>
      <dsp:spPr>
        <a:xfrm>
          <a:off x="2987040" y="2474292"/>
          <a:ext cx="4480560" cy="7496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err="1" smtClean="0"/>
            <a:t>Pembinaan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Rutin</a:t>
          </a:r>
          <a:endParaRPr lang="en-US" sz="2100" kern="1200" dirty="0"/>
        </a:p>
      </dsp:txBody>
      <dsp:txXfrm>
        <a:off x="2987040" y="2567993"/>
        <a:ext cx="4199458" cy="562203"/>
      </dsp:txXfrm>
    </dsp:sp>
    <dsp:sp modelId="{E2CFA11E-ED73-415C-9B5E-F28E32092B50}">
      <dsp:nvSpPr>
        <dsp:cNvPr id="0" name=""/>
        <dsp:cNvSpPr/>
      </dsp:nvSpPr>
      <dsp:spPr>
        <a:xfrm>
          <a:off x="0" y="2474292"/>
          <a:ext cx="2987040" cy="7496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Guru </a:t>
          </a:r>
          <a:r>
            <a:rPr lang="en-US" sz="2100" kern="1200" dirty="0" err="1" smtClean="0"/>
            <a:t>dan</a:t>
          </a:r>
          <a:r>
            <a:rPr lang="en-US" sz="2100" kern="1200" dirty="0" smtClean="0"/>
            <a:t> Staff</a:t>
          </a:r>
          <a:endParaRPr lang="en-US" sz="2100" kern="1200" dirty="0"/>
        </a:p>
      </dsp:txBody>
      <dsp:txXfrm>
        <a:off x="36593" y="2510885"/>
        <a:ext cx="2913854" cy="676419"/>
      </dsp:txXfrm>
    </dsp:sp>
    <dsp:sp modelId="{57917E79-C288-4F83-A278-766BB1BBF89A}">
      <dsp:nvSpPr>
        <dsp:cNvPr id="0" name=""/>
        <dsp:cNvSpPr/>
      </dsp:nvSpPr>
      <dsp:spPr>
        <a:xfrm>
          <a:off x="2987040" y="3298858"/>
          <a:ext cx="4480560" cy="7496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err="1" smtClean="0"/>
            <a:t>Evadir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Kepala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Sekolah</a:t>
          </a:r>
          <a:endParaRPr lang="en-US" sz="2100" kern="1200" dirty="0"/>
        </a:p>
      </dsp:txBody>
      <dsp:txXfrm>
        <a:off x="2987040" y="3392559"/>
        <a:ext cx="4199458" cy="562203"/>
      </dsp:txXfrm>
    </dsp:sp>
    <dsp:sp modelId="{24C3D4E9-B78E-4C8D-AF5C-1DD510388130}">
      <dsp:nvSpPr>
        <dsp:cNvPr id="0" name=""/>
        <dsp:cNvSpPr/>
      </dsp:nvSpPr>
      <dsp:spPr>
        <a:xfrm>
          <a:off x="0" y="3298858"/>
          <a:ext cx="2987040" cy="7496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Gaya </a:t>
          </a:r>
          <a:r>
            <a:rPr lang="en-US" sz="2100" kern="1200" dirty="0" err="1" smtClean="0"/>
            <a:t>Kepemimpinan</a:t>
          </a:r>
          <a:endParaRPr lang="en-US" sz="2100" kern="1200" dirty="0"/>
        </a:p>
      </dsp:txBody>
      <dsp:txXfrm>
        <a:off x="36593" y="3335451"/>
        <a:ext cx="2913854" cy="676419"/>
      </dsp:txXfrm>
    </dsp:sp>
    <dsp:sp modelId="{A3CBFC30-B887-4F8C-8211-B07D6EB74256}">
      <dsp:nvSpPr>
        <dsp:cNvPr id="0" name=""/>
        <dsp:cNvSpPr/>
      </dsp:nvSpPr>
      <dsp:spPr>
        <a:xfrm>
          <a:off x="2987040" y="4123424"/>
          <a:ext cx="4480560" cy="7496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err="1" smtClean="0"/>
            <a:t>Analisis</a:t>
          </a:r>
          <a:r>
            <a:rPr lang="en-US" sz="2100" kern="1200" dirty="0" smtClean="0"/>
            <a:t> internal </a:t>
          </a:r>
          <a:r>
            <a:rPr lang="en-US" sz="2100" kern="1200" dirty="0" err="1" smtClean="0"/>
            <a:t>dan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eksternal</a:t>
          </a:r>
          <a:endParaRPr lang="en-US" sz="2100" kern="1200" dirty="0"/>
        </a:p>
      </dsp:txBody>
      <dsp:txXfrm>
        <a:off x="2987040" y="4217125"/>
        <a:ext cx="4199458" cy="562203"/>
      </dsp:txXfrm>
    </dsp:sp>
    <dsp:sp modelId="{DDFD45C6-3659-4763-B604-763DD46725E5}">
      <dsp:nvSpPr>
        <dsp:cNvPr id="0" name=""/>
        <dsp:cNvSpPr/>
      </dsp:nvSpPr>
      <dsp:spPr>
        <a:xfrm>
          <a:off x="0" y="4123424"/>
          <a:ext cx="2987040" cy="7496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Strategi</a:t>
          </a:r>
          <a:endParaRPr lang="en-US" sz="2100" kern="1200" dirty="0"/>
        </a:p>
      </dsp:txBody>
      <dsp:txXfrm>
        <a:off x="36593" y="4160017"/>
        <a:ext cx="2913854" cy="6764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261C1-C43D-4CAD-82B2-C81101544E89}">
      <dsp:nvSpPr>
        <dsp:cNvPr id="0" name=""/>
        <dsp:cNvSpPr/>
      </dsp:nvSpPr>
      <dsp:spPr>
        <a:xfrm>
          <a:off x="2987040" y="594"/>
          <a:ext cx="4480560" cy="7496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Sosialisasi</a:t>
          </a:r>
          <a:r>
            <a:rPr lang="en-US" sz="1900" kern="1200" dirty="0" smtClean="0"/>
            <a:t> program</a:t>
          </a:r>
          <a:endParaRPr lang="en-US" sz="1900" kern="1200" dirty="0"/>
        </a:p>
      </dsp:txBody>
      <dsp:txXfrm>
        <a:off x="2987040" y="94295"/>
        <a:ext cx="4199458" cy="562203"/>
      </dsp:txXfrm>
    </dsp:sp>
    <dsp:sp modelId="{D102B0FA-7314-40CA-8AF8-A9D0C4A6A2D1}">
      <dsp:nvSpPr>
        <dsp:cNvPr id="0" name=""/>
        <dsp:cNvSpPr/>
      </dsp:nvSpPr>
      <dsp:spPr>
        <a:xfrm>
          <a:off x="0" y="594"/>
          <a:ext cx="2987040" cy="7496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Nilai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Budaya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Sekolah</a:t>
          </a:r>
          <a:endParaRPr lang="en-US" sz="2100" kern="1200" dirty="0"/>
        </a:p>
      </dsp:txBody>
      <dsp:txXfrm>
        <a:off x="36593" y="37187"/>
        <a:ext cx="2913854" cy="676419"/>
      </dsp:txXfrm>
    </dsp:sp>
    <dsp:sp modelId="{5C6DDF9A-3003-4EF4-A01B-7AB2874AC025}">
      <dsp:nvSpPr>
        <dsp:cNvPr id="0" name=""/>
        <dsp:cNvSpPr/>
      </dsp:nvSpPr>
      <dsp:spPr>
        <a:xfrm>
          <a:off x="2987040" y="825160"/>
          <a:ext cx="4480560" cy="7496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Struktur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Organisasi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Sekolah</a:t>
          </a:r>
          <a:r>
            <a:rPr lang="en-US" sz="1900" kern="1200" dirty="0" smtClean="0"/>
            <a:t> </a:t>
          </a:r>
          <a:endParaRPr lang="en-US" sz="1900" kern="1200" dirty="0"/>
        </a:p>
      </dsp:txBody>
      <dsp:txXfrm>
        <a:off x="2987040" y="918861"/>
        <a:ext cx="4199458" cy="562203"/>
      </dsp:txXfrm>
    </dsp:sp>
    <dsp:sp modelId="{CA67C148-A7C5-4C13-9398-D26BC79AF1BE}">
      <dsp:nvSpPr>
        <dsp:cNvPr id="0" name=""/>
        <dsp:cNvSpPr/>
      </dsp:nvSpPr>
      <dsp:spPr>
        <a:xfrm>
          <a:off x="0" y="825160"/>
          <a:ext cx="2987040" cy="7496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Struktur</a:t>
          </a:r>
          <a:endParaRPr lang="en-US" sz="2100" kern="1200" dirty="0"/>
        </a:p>
      </dsp:txBody>
      <dsp:txXfrm>
        <a:off x="36593" y="861753"/>
        <a:ext cx="2913854" cy="676419"/>
      </dsp:txXfrm>
    </dsp:sp>
    <dsp:sp modelId="{43170830-F067-4CF8-8D8C-47C721E2DE50}">
      <dsp:nvSpPr>
        <dsp:cNvPr id="0" name=""/>
        <dsp:cNvSpPr/>
      </dsp:nvSpPr>
      <dsp:spPr>
        <a:xfrm>
          <a:off x="2987040" y="1649726"/>
          <a:ext cx="4480560" cy="7496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KurNas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dan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Kediniyahan</a:t>
          </a:r>
          <a:endParaRPr lang="en-US" sz="1900" kern="1200" dirty="0"/>
        </a:p>
      </dsp:txBody>
      <dsp:txXfrm>
        <a:off x="2987040" y="1743427"/>
        <a:ext cx="4199458" cy="562203"/>
      </dsp:txXfrm>
    </dsp:sp>
    <dsp:sp modelId="{A0A0BA8D-12FD-400E-BF7D-81B0F7CAD714}">
      <dsp:nvSpPr>
        <dsp:cNvPr id="0" name=""/>
        <dsp:cNvSpPr/>
      </dsp:nvSpPr>
      <dsp:spPr>
        <a:xfrm>
          <a:off x="0" y="1649726"/>
          <a:ext cx="2987040" cy="7496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Sistem</a:t>
          </a:r>
          <a:endParaRPr lang="en-US" sz="2100" kern="1200" dirty="0"/>
        </a:p>
      </dsp:txBody>
      <dsp:txXfrm>
        <a:off x="36593" y="1686319"/>
        <a:ext cx="2913854" cy="676419"/>
      </dsp:txXfrm>
    </dsp:sp>
    <dsp:sp modelId="{1F2A73FD-B57C-4933-A942-E064E396470C}">
      <dsp:nvSpPr>
        <dsp:cNvPr id="0" name=""/>
        <dsp:cNvSpPr/>
      </dsp:nvSpPr>
      <dsp:spPr>
        <a:xfrm>
          <a:off x="2987040" y="2474292"/>
          <a:ext cx="4480560" cy="7496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Pengelompokan</a:t>
          </a:r>
          <a:r>
            <a:rPr lang="en-US" sz="1900" kern="1200" dirty="0" smtClean="0"/>
            <a:t> Guru</a:t>
          </a:r>
          <a:endParaRPr lang="en-US" sz="1900" kern="1200" dirty="0"/>
        </a:p>
      </dsp:txBody>
      <dsp:txXfrm>
        <a:off x="2987040" y="2567993"/>
        <a:ext cx="4199458" cy="562203"/>
      </dsp:txXfrm>
    </dsp:sp>
    <dsp:sp modelId="{E2CFA11E-ED73-415C-9B5E-F28E32092B50}">
      <dsp:nvSpPr>
        <dsp:cNvPr id="0" name=""/>
        <dsp:cNvSpPr/>
      </dsp:nvSpPr>
      <dsp:spPr>
        <a:xfrm>
          <a:off x="0" y="2474292"/>
          <a:ext cx="2987040" cy="7496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Guru </a:t>
          </a:r>
          <a:r>
            <a:rPr lang="en-US" sz="2100" kern="1200" dirty="0" err="1" smtClean="0"/>
            <a:t>dan</a:t>
          </a:r>
          <a:r>
            <a:rPr lang="en-US" sz="2100" kern="1200" dirty="0" smtClean="0"/>
            <a:t> Staff</a:t>
          </a:r>
          <a:endParaRPr lang="en-US" sz="2100" kern="1200" dirty="0"/>
        </a:p>
      </dsp:txBody>
      <dsp:txXfrm>
        <a:off x="36593" y="2510885"/>
        <a:ext cx="2913854" cy="676419"/>
      </dsp:txXfrm>
    </dsp:sp>
    <dsp:sp modelId="{57917E79-C288-4F83-A278-766BB1BBF89A}">
      <dsp:nvSpPr>
        <dsp:cNvPr id="0" name=""/>
        <dsp:cNvSpPr/>
      </dsp:nvSpPr>
      <dsp:spPr>
        <a:xfrm>
          <a:off x="2987040" y="3298858"/>
          <a:ext cx="4480560" cy="7496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Memimpin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tugasnya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masing-masing</a:t>
          </a:r>
          <a:endParaRPr lang="en-US" sz="1900" kern="1200" dirty="0"/>
        </a:p>
      </dsp:txBody>
      <dsp:txXfrm>
        <a:off x="2987040" y="3392559"/>
        <a:ext cx="4199458" cy="562203"/>
      </dsp:txXfrm>
    </dsp:sp>
    <dsp:sp modelId="{24C3D4E9-B78E-4C8D-AF5C-1DD510388130}">
      <dsp:nvSpPr>
        <dsp:cNvPr id="0" name=""/>
        <dsp:cNvSpPr/>
      </dsp:nvSpPr>
      <dsp:spPr>
        <a:xfrm>
          <a:off x="0" y="3298858"/>
          <a:ext cx="2987040" cy="7496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Gaya </a:t>
          </a:r>
          <a:r>
            <a:rPr lang="en-US" sz="2100" kern="1200" dirty="0" err="1" smtClean="0"/>
            <a:t>Kepemimpinan</a:t>
          </a:r>
          <a:endParaRPr lang="en-US" sz="2100" kern="1200" dirty="0"/>
        </a:p>
      </dsp:txBody>
      <dsp:txXfrm>
        <a:off x="36593" y="3335451"/>
        <a:ext cx="2913854" cy="676419"/>
      </dsp:txXfrm>
    </dsp:sp>
    <dsp:sp modelId="{A3CBFC30-B887-4F8C-8211-B07D6EB74256}">
      <dsp:nvSpPr>
        <dsp:cNvPr id="0" name=""/>
        <dsp:cNvSpPr/>
      </dsp:nvSpPr>
      <dsp:spPr>
        <a:xfrm>
          <a:off x="2987040" y="4123424"/>
          <a:ext cx="4480560" cy="7496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Pembiasaan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baik</a:t>
          </a:r>
          <a:r>
            <a:rPr lang="en-US" sz="1900" kern="1200" dirty="0" smtClean="0"/>
            <a:t>, </a:t>
          </a:r>
          <a:r>
            <a:rPr lang="en-US" sz="1900" kern="1200" dirty="0" err="1" smtClean="0"/>
            <a:t>Ekskul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dan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InKul</a:t>
          </a:r>
          <a:endParaRPr lang="en-US" sz="1900" kern="1200" dirty="0"/>
        </a:p>
      </dsp:txBody>
      <dsp:txXfrm>
        <a:off x="2987040" y="4217125"/>
        <a:ext cx="4199458" cy="562203"/>
      </dsp:txXfrm>
    </dsp:sp>
    <dsp:sp modelId="{DDFD45C6-3659-4763-B604-763DD46725E5}">
      <dsp:nvSpPr>
        <dsp:cNvPr id="0" name=""/>
        <dsp:cNvSpPr/>
      </dsp:nvSpPr>
      <dsp:spPr>
        <a:xfrm>
          <a:off x="0" y="4123424"/>
          <a:ext cx="2987040" cy="7496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Strategi</a:t>
          </a:r>
          <a:endParaRPr lang="en-US" sz="2100" kern="1200" dirty="0"/>
        </a:p>
      </dsp:txBody>
      <dsp:txXfrm>
        <a:off x="36593" y="4160017"/>
        <a:ext cx="2913854" cy="6764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261C1-C43D-4CAD-82B2-C81101544E89}">
      <dsp:nvSpPr>
        <dsp:cNvPr id="0" name=""/>
        <dsp:cNvSpPr/>
      </dsp:nvSpPr>
      <dsp:spPr>
        <a:xfrm>
          <a:off x="2987040" y="594"/>
          <a:ext cx="4480560" cy="7496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Realisasi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Visi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dan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Misi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Sekolah</a:t>
          </a:r>
          <a:endParaRPr lang="en-US" sz="1900" kern="1200" dirty="0"/>
        </a:p>
      </dsp:txBody>
      <dsp:txXfrm>
        <a:off x="2987040" y="94295"/>
        <a:ext cx="4199458" cy="562203"/>
      </dsp:txXfrm>
    </dsp:sp>
    <dsp:sp modelId="{D102B0FA-7314-40CA-8AF8-A9D0C4A6A2D1}">
      <dsp:nvSpPr>
        <dsp:cNvPr id="0" name=""/>
        <dsp:cNvSpPr/>
      </dsp:nvSpPr>
      <dsp:spPr>
        <a:xfrm>
          <a:off x="0" y="594"/>
          <a:ext cx="2987040" cy="7496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Nilai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Budaya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Sekolah</a:t>
          </a:r>
          <a:endParaRPr lang="en-US" sz="2100" kern="1200" dirty="0"/>
        </a:p>
      </dsp:txBody>
      <dsp:txXfrm>
        <a:off x="36593" y="37187"/>
        <a:ext cx="2913854" cy="676419"/>
      </dsp:txXfrm>
    </dsp:sp>
    <dsp:sp modelId="{5C6DDF9A-3003-4EF4-A01B-7AB2874AC025}">
      <dsp:nvSpPr>
        <dsp:cNvPr id="0" name=""/>
        <dsp:cNvSpPr/>
      </dsp:nvSpPr>
      <dsp:spPr>
        <a:xfrm>
          <a:off x="2987040" y="825160"/>
          <a:ext cx="4480560" cy="7496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Pelaksanaan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Tupoksi</a:t>
          </a:r>
          <a:endParaRPr lang="en-US" sz="1900" kern="1200" dirty="0"/>
        </a:p>
      </dsp:txBody>
      <dsp:txXfrm>
        <a:off x="2987040" y="918861"/>
        <a:ext cx="4199458" cy="562203"/>
      </dsp:txXfrm>
    </dsp:sp>
    <dsp:sp modelId="{CA67C148-A7C5-4C13-9398-D26BC79AF1BE}">
      <dsp:nvSpPr>
        <dsp:cNvPr id="0" name=""/>
        <dsp:cNvSpPr/>
      </dsp:nvSpPr>
      <dsp:spPr>
        <a:xfrm>
          <a:off x="0" y="825160"/>
          <a:ext cx="2987040" cy="7496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Struktur</a:t>
          </a:r>
          <a:endParaRPr lang="en-US" sz="2100" kern="1200" dirty="0"/>
        </a:p>
      </dsp:txBody>
      <dsp:txXfrm>
        <a:off x="36593" y="861753"/>
        <a:ext cx="2913854" cy="676419"/>
      </dsp:txXfrm>
    </dsp:sp>
    <dsp:sp modelId="{43170830-F067-4CF8-8D8C-47C721E2DE50}">
      <dsp:nvSpPr>
        <dsp:cNvPr id="0" name=""/>
        <dsp:cNvSpPr/>
      </dsp:nvSpPr>
      <dsp:spPr>
        <a:xfrm>
          <a:off x="2987040" y="1649726"/>
          <a:ext cx="4480560" cy="7496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Pelaksanaan</a:t>
          </a:r>
          <a:r>
            <a:rPr lang="en-US" sz="1900" kern="1200" dirty="0" smtClean="0"/>
            <a:t> SOP yang </a:t>
          </a:r>
          <a:r>
            <a:rPr lang="en-US" sz="1900" kern="1200" dirty="0" err="1" smtClean="0"/>
            <a:t>dirancang</a:t>
          </a:r>
          <a:r>
            <a:rPr lang="en-US" sz="1900" kern="1200" dirty="0" smtClean="0"/>
            <a:t> </a:t>
          </a:r>
          <a:endParaRPr lang="en-US" sz="1900" kern="1200" dirty="0"/>
        </a:p>
      </dsp:txBody>
      <dsp:txXfrm>
        <a:off x="2987040" y="1743427"/>
        <a:ext cx="4199458" cy="562203"/>
      </dsp:txXfrm>
    </dsp:sp>
    <dsp:sp modelId="{A0A0BA8D-12FD-400E-BF7D-81B0F7CAD714}">
      <dsp:nvSpPr>
        <dsp:cNvPr id="0" name=""/>
        <dsp:cNvSpPr/>
      </dsp:nvSpPr>
      <dsp:spPr>
        <a:xfrm>
          <a:off x="0" y="1649726"/>
          <a:ext cx="2987040" cy="7496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Sistem</a:t>
          </a:r>
          <a:endParaRPr lang="en-US" sz="2100" kern="1200" dirty="0"/>
        </a:p>
      </dsp:txBody>
      <dsp:txXfrm>
        <a:off x="36593" y="1686319"/>
        <a:ext cx="2913854" cy="676419"/>
      </dsp:txXfrm>
    </dsp:sp>
    <dsp:sp modelId="{1F2A73FD-B57C-4933-A942-E064E396470C}">
      <dsp:nvSpPr>
        <dsp:cNvPr id="0" name=""/>
        <dsp:cNvSpPr/>
      </dsp:nvSpPr>
      <dsp:spPr>
        <a:xfrm>
          <a:off x="2987040" y="2474292"/>
          <a:ext cx="4480560" cy="7496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Pembentukan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Karakter</a:t>
          </a:r>
          <a:endParaRPr lang="en-US" sz="1900" kern="1200" dirty="0"/>
        </a:p>
      </dsp:txBody>
      <dsp:txXfrm>
        <a:off x="2987040" y="2567993"/>
        <a:ext cx="4199458" cy="562203"/>
      </dsp:txXfrm>
    </dsp:sp>
    <dsp:sp modelId="{E2CFA11E-ED73-415C-9B5E-F28E32092B50}">
      <dsp:nvSpPr>
        <dsp:cNvPr id="0" name=""/>
        <dsp:cNvSpPr/>
      </dsp:nvSpPr>
      <dsp:spPr>
        <a:xfrm>
          <a:off x="0" y="2474292"/>
          <a:ext cx="2987040" cy="7496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Guru </a:t>
          </a:r>
          <a:r>
            <a:rPr lang="en-US" sz="2100" kern="1200" dirty="0" err="1" smtClean="0"/>
            <a:t>dan</a:t>
          </a:r>
          <a:r>
            <a:rPr lang="en-US" sz="2100" kern="1200" dirty="0" smtClean="0"/>
            <a:t> Staff</a:t>
          </a:r>
          <a:endParaRPr lang="en-US" sz="2100" kern="1200" dirty="0"/>
        </a:p>
      </dsp:txBody>
      <dsp:txXfrm>
        <a:off x="36593" y="2510885"/>
        <a:ext cx="2913854" cy="676419"/>
      </dsp:txXfrm>
    </dsp:sp>
    <dsp:sp modelId="{57917E79-C288-4F83-A278-766BB1BBF89A}">
      <dsp:nvSpPr>
        <dsp:cNvPr id="0" name=""/>
        <dsp:cNvSpPr/>
      </dsp:nvSpPr>
      <dsp:spPr>
        <a:xfrm>
          <a:off x="2987040" y="3298858"/>
          <a:ext cx="4480560" cy="7496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Support / </a:t>
          </a:r>
          <a:r>
            <a:rPr lang="en-US" sz="1900" kern="1200" dirty="0" err="1" smtClean="0"/>
            <a:t>Dukungan</a:t>
          </a:r>
          <a:endParaRPr lang="en-US" sz="1900" kern="1200" dirty="0"/>
        </a:p>
      </dsp:txBody>
      <dsp:txXfrm>
        <a:off x="2987040" y="3392559"/>
        <a:ext cx="4199458" cy="562203"/>
      </dsp:txXfrm>
    </dsp:sp>
    <dsp:sp modelId="{24C3D4E9-B78E-4C8D-AF5C-1DD510388130}">
      <dsp:nvSpPr>
        <dsp:cNvPr id="0" name=""/>
        <dsp:cNvSpPr/>
      </dsp:nvSpPr>
      <dsp:spPr>
        <a:xfrm>
          <a:off x="0" y="3298858"/>
          <a:ext cx="2987040" cy="7496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Gaya </a:t>
          </a:r>
          <a:r>
            <a:rPr lang="en-US" sz="2100" kern="1200" dirty="0" err="1" smtClean="0"/>
            <a:t>Kepemimpinan</a:t>
          </a:r>
          <a:endParaRPr lang="en-US" sz="2100" kern="1200" dirty="0"/>
        </a:p>
      </dsp:txBody>
      <dsp:txXfrm>
        <a:off x="36593" y="3335451"/>
        <a:ext cx="2913854" cy="676419"/>
      </dsp:txXfrm>
    </dsp:sp>
    <dsp:sp modelId="{A3CBFC30-B887-4F8C-8211-B07D6EB74256}">
      <dsp:nvSpPr>
        <dsp:cNvPr id="0" name=""/>
        <dsp:cNvSpPr/>
      </dsp:nvSpPr>
      <dsp:spPr>
        <a:xfrm>
          <a:off x="2987040" y="4123424"/>
          <a:ext cx="4480560" cy="7496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 smtClean="0"/>
            <a:t>Membangun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Nilai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Karakter</a:t>
          </a:r>
          <a:endParaRPr lang="en-US" sz="1900" kern="1200" dirty="0"/>
        </a:p>
      </dsp:txBody>
      <dsp:txXfrm>
        <a:off x="2987040" y="4217125"/>
        <a:ext cx="4199458" cy="562203"/>
      </dsp:txXfrm>
    </dsp:sp>
    <dsp:sp modelId="{DDFD45C6-3659-4763-B604-763DD46725E5}">
      <dsp:nvSpPr>
        <dsp:cNvPr id="0" name=""/>
        <dsp:cNvSpPr/>
      </dsp:nvSpPr>
      <dsp:spPr>
        <a:xfrm>
          <a:off x="0" y="4123424"/>
          <a:ext cx="2987040" cy="7496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Strategi</a:t>
          </a:r>
          <a:endParaRPr lang="en-US" sz="2100" kern="1200" dirty="0"/>
        </a:p>
      </dsp:txBody>
      <dsp:txXfrm>
        <a:off x="36593" y="4160017"/>
        <a:ext cx="2913854" cy="6764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99F2EC-24CA-4B01-BD76-47B05016E2D2}">
      <dsp:nvSpPr>
        <dsp:cNvPr id="0" name=""/>
        <dsp:cNvSpPr/>
      </dsp:nvSpPr>
      <dsp:spPr>
        <a:xfrm>
          <a:off x="1771191" y="316785"/>
          <a:ext cx="4093845" cy="4093845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Kepala</a:t>
          </a:r>
          <a:r>
            <a:rPr lang="en-US" sz="2700" kern="1200" dirty="0" smtClean="0"/>
            <a:t> </a:t>
          </a:r>
          <a:r>
            <a:rPr lang="en-US" sz="2700" kern="1200" dirty="0" err="1" smtClean="0"/>
            <a:t>Sekolah</a:t>
          </a:r>
          <a:endParaRPr lang="en-US" sz="2700" kern="1200" dirty="0"/>
        </a:p>
      </dsp:txBody>
      <dsp:txXfrm>
        <a:off x="3928745" y="1184290"/>
        <a:ext cx="1462087" cy="1218406"/>
      </dsp:txXfrm>
    </dsp:sp>
    <dsp:sp modelId="{F7EE7DF2-A8BE-4895-B759-A7E814A29614}">
      <dsp:nvSpPr>
        <dsp:cNvPr id="0" name=""/>
        <dsp:cNvSpPr/>
      </dsp:nvSpPr>
      <dsp:spPr>
        <a:xfrm>
          <a:off x="1686877" y="462994"/>
          <a:ext cx="4093845" cy="4093845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Komite</a:t>
          </a:r>
          <a:r>
            <a:rPr lang="en-US" sz="2700" kern="1200" dirty="0" smtClean="0"/>
            <a:t> </a:t>
          </a:r>
          <a:r>
            <a:rPr lang="en-US" sz="2700" kern="1200" dirty="0" err="1" smtClean="0"/>
            <a:t>Sekolah</a:t>
          </a:r>
          <a:endParaRPr lang="en-US" sz="2700" kern="1200" dirty="0"/>
        </a:p>
      </dsp:txBody>
      <dsp:txXfrm>
        <a:off x="2661602" y="3119120"/>
        <a:ext cx="2193131" cy="1072197"/>
      </dsp:txXfrm>
    </dsp:sp>
    <dsp:sp modelId="{58A5927D-4FAC-46AE-B79C-6BCF57CDBA59}">
      <dsp:nvSpPr>
        <dsp:cNvPr id="0" name=""/>
        <dsp:cNvSpPr/>
      </dsp:nvSpPr>
      <dsp:spPr>
        <a:xfrm>
          <a:off x="1602563" y="316785"/>
          <a:ext cx="4093845" cy="4093845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Yayasan</a:t>
          </a:r>
          <a:r>
            <a:rPr lang="en-US" sz="2700" kern="1200" dirty="0" smtClean="0"/>
            <a:t> / PC Persis</a:t>
          </a:r>
          <a:endParaRPr lang="en-US" sz="2700" kern="1200" dirty="0"/>
        </a:p>
      </dsp:txBody>
      <dsp:txXfrm>
        <a:off x="2076767" y="1184290"/>
        <a:ext cx="1462087" cy="1218406"/>
      </dsp:txXfrm>
    </dsp:sp>
    <dsp:sp modelId="{4ACCA96E-0EF1-4C53-B7D1-0C071FDF6F7F}">
      <dsp:nvSpPr>
        <dsp:cNvPr id="0" name=""/>
        <dsp:cNvSpPr/>
      </dsp:nvSpPr>
      <dsp:spPr>
        <a:xfrm>
          <a:off x="1518100" y="63357"/>
          <a:ext cx="4600702" cy="4600702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BBABB0-50DA-44CE-8750-8F7230874B32}">
      <dsp:nvSpPr>
        <dsp:cNvPr id="0" name=""/>
        <dsp:cNvSpPr/>
      </dsp:nvSpPr>
      <dsp:spPr>
        <a:xfrm>
          <a:off x="1433448" y="209307"/>
          <a:ext cx="4600702" cy="4600702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07C304-FC43-480F-8FBB-E9EF5F3BCED1}">
      <dsp:nvSpPr>
        <dsp:cNvPr id="0" name=""/>
        <dsp:cNvSpPr/>
      </dsp:nvSpPr>
      <dsp:spPr>
        <a:xfrm>
          <a:off x="1348797" y="63357"/>
          <a:ext cx="4600702" cy="4600702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2546F9-1A42-4E78-B466-3019FA562D19}">
      <dsp:nvSpPr>
        <dsp:cNvPr id="0" name=""/>
        <dsp:cNvSpPr/>
      </dsp:nvSpPr>
      <dsp:spPr>
        <a:xfrm>
          <a:off x="2987040" y="1427"/>
          <a:ext cx="4480560" cy="113273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Perencanaan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Dilaksanakan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Secara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sistematis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terorganisir</a:t>
          </a:r>
          <a:endParaRPr lang="en-US" sz="1800" kern="1200" dirty="0"/>
        </a:p>
      </dsp:txBody>
      <dsp:txXfrm>
        <a:off x="2987040" y="143019"/>
        <a:ext cx="4055784" cy="849553"/>
      </dsp:txXfrm>
    </dsp:sp>
    <dsp:sp modelId="{2E7009DA-24EB-40DD-99D0-60715930FC59}">
      <dsp:nvSpPr>
        <dsp:cNvPr id="0" name=""/>
        <dsp:cNvSpPr/>
      </dsp:nvSpPr>
      <dsp:spPr>
        <a:xfrm>
          <a:off x="0" y="1427"/>
          <a:ext cx="2987040" cy="11327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Perencanaan</a:t>
          </a:r>
          <a:r>
            <a:rPr lang="en-US" sz="2400" kern="1200" dirty="0" smtClean="0"/>
            <a:t> </a:t>
          </a:r>
          <a:endParaRPr lang="en-US" sz="2400" kern="1200" dirty="0"/>
        </a:p>
      </dsp:txBody>
      <dsp:txXfrm>
        <a:off x="55296" y="56723"/>
        <a:ext cx="2876448" cy="1022145"/>
      </dsp:txXfrm>
    </dsp:sp>
    <dsp:sp modelId="{012FADB6-A0D6-4029-B0E5-BE2FE2602969}">
      <dsp:nvSpPr>
        <dsp:cNvPr id="0" name=""/>
        <dsp:cNvSpPr/>
      </dsp:nvSpPr>
      <dsp:spPr>
        <a:xfrm>
          <a:off x="2987040" y="1247438"/>
          <a:ext cx="4480560" cy="113273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Membentuk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struktur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organisasi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memberikan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kejelasan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Tupoksi</a:t>
          </a:r>
          <a:r>
            <a:rPr lang="en-US" sz="1800" kern="1200" dirty="0" smtClean="0"/>
            <a:t>.</a:t>
          </a:r>
          <a:endParaRPr lang="en-US" sz="1800" kern="1200" dirty="0"/>
        </a:p>
      </dsp:txBody>
      <dsp:txXfrm>
        <a:off x="2987040" y="1389030"/>
        <a:ext cx="4055784" cy="849553"/>
      </dsp:txXfrm>
    </dsp:sp>
    <dsp:sp modelId="{F340B821-086D-4995-B740-A42C2E5EF275}">
      <dsp:nvSpPr>
        <dsp:cNvPr id="0" name=""/>
        <dsp:cNvSpPr/>
      </dsp:nvSpPr>
      <dsp:spPr>
        <a:xfrm>
          <a:off x="0" y="1247438"/>
          <a:ext cx="2987040" cy="11327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Pengorganisasian</a:t>
          </a:r>
          <a:endParaRPr lang="en-US" sz="2400" kern="1200" dirty="0"/>
        </a:p>
      </dsp:txBody>
      <dsp:txXfrm>
        <a:off x="55296" y="1302734"/>
        <a:ext cx="2876448" cy="1022145"/>
      </dsp:txXfrm>
    </dsp:sp>
    <dsp:sp modelId="{16C3BA06-4DE0-45BD-90F3-B87053FC4EB3}">
      <dsp:nvSpPr>
        <dsp:cNvPr id="0" name=""/>
        <dsp:cNvSpPr/>
      </dsp:nvSpPr>
      <dsp:spPr>
        <a:xfrm>
          <a:off x="2987040" y="2493449"/>
          <a:ext cx="4480560" cy="113273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Guru </a:t>
          </a:r>
          <a:r>
            <a:rPr lang="en-US" sz="1800" kern="1200" dirty="0" err="1" smtClean="0"/>
            <a:t>sebagai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tauladan</a:t>
          </a:r>
          <a:r>
            <a:rPr lang="en-US" sz="1800" kern="1200" dirty="0" smtClean="0"/>
            <a:t> program </a:t>
          </a:r>
          <a:r>
            <a:rPr lang="en-US" sz="1800" kern="1200" dirty="0" err="1" smtClean="0"/>
            <a:t>pembentukan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karakter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Religius</a:t>
          </a:r>
          <a:endParaRPr lang="en-US" sz="1800" kern="1200" dirty="0"/>
        </a:p>
      </dsp:txBody>
      <dsp:txXfrm>
        <a:off x="2987040" y="2635041"/>
        <a:ext cx="4055784" cy="849553"/>
      </dsp:txXfrm>
    </dsp:sp>
    <dsp:sp modelId="{47ED0D5C-36E7-4669-B38E-F5F8DDDB58CB}">
      <dsp:nvSpPr>
        <dsp:cNvPr id="0" name=""/>
        <dsp:cNvSpPr/>
      </dsp:nvSpPr>
      <dsp:spPr>
        <a:xfrm>
          <a:off x="0" y="2493449"/>
          <a:ext cx="2987040" cy="11327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Pelaksanaan</a:t>
          </a:r>
          <a:endParaRPr lang="en-US" sz="2400" kern="1200" dirty="0"/>
        </a:p>
      </dsp:txBody>
      <dsp:txXfrm>
        <a:off x="55296" y="2548745"/>
        <a:ext cx="2876448" cy="1022145"/>
      </dsp:txXfrm>
    </dsp:sp>
    <dsp:sp modelId="{CB736627-AD57-447B-8733-36F4835292DD}">
      <dsp:nvSpPr>
        <dsp:cNvPr id="0" name=""/>
        <dsp:cNvSpPr/>
      </dsp:nvSpPr>
      <dsp:spPr>
        <a:xfrm>
          <a:off x="2987040" y="3739460"/>
          <a:ext cx="4480560" cy="113273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Mengukur</a:t>
          </a:r>
          <a:r>
            <a:rPr lang="en-US" sz="1800" kern="1200" dirty="0" smtClean="0"/>
            <a:t> Output </a:t>
          </a:r>
          <a:r>
            <a:rPr lang="en-US" sz="1800" kern="1200" dirty="0" err="1" smtClean="0"/>
            <a:t>dan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prosesnya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dengan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Observasi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langsung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oleh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kepala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sekolah</a:t>
          </a:r>
          <a:r>
            <a:rPr lang="en-US" sz="1800" kern="1200" dirty="0" smtClean="0"/>
            <a:t>, </a:t>
          </a:r>
          <a:r>
            <a:rPr lang="en-US" sz="1800" kern="1200" dirty="0" err="1" smtClean="0"/>
            <a:t>yayasan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komite</a:t>
          </a:r>
          <a:endParaRPr lang="en-US" sz="1800" kern="1200" dirty="0"/>
        </a:p>
      </dsp:txBody>
      <dsp:txXfrm>
        <a:off x="2987040" y="3881052"/>
        <a:ext cx="4055784" cy="849553"/>
      </dsp:txXfrm>
    </dsp:sp>
    <dsp:sp modelId="{5FF691C2-1AA6-4572-A165-A6E827F05FC8}">
      <dsp:nvSpPr>
        <dsp:cNvPr id="0" name=""/>
        <dsp:cNvSpPr/>
      </dsp:nvSpPr>
      <dsp:spPr>
        <a:xfrm>
          <a:off x="0" y="3739460"/>
          <a:ext cx="2987040" cy="11327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Evaluasi</a:t>
          </a:r>
          <a:r>
            <a:rPr lang="en-US" sz="2400" kern="1200" dirty="0" smtClean="0"/>
            <a:t> / </a:t>
          </a:r>
          <a:r>
            <a:rPr lang="en-US" sz="2400" kern="1200" dirty="0" err="1" smtClean="0"/>
            <a:t>Pengawasan</a:t>
          </a:r>
          <a:endParaRPr lang="en-US" sz="2400" kern="1200" dirty="0"/>
        </a:p>
      </dsp:txBody>
      <dsp:txXfrm>
        <a:off x="55296" y="3794756"/>
        <a:ext cx="2876448" cy="10221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09765F76-E918-4B2A-B0DD-74A3777ECD73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83FEE248-D6F8-4C70-A6DB-ACD037CDE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779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EE248-D6F8-4C70-A6DB-ACD037CDE6D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581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04FDF30-6064-4BA0-85FD-E54BAF7142AF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81B453D-8DFA-4FAE-AE25-2C41E3CA6D2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04FDF30-6064-4BA0-85FD-E54BAF7142AF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81B453D-8DFA-4FAE-AE25-2C41E3CA6D2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04FDF30-6064-4BA0-85FD-E54BAF7142AF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81B453D-8DFA-4FAE-AE25-2C41E3CA6D2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FDF30-6064-4BA0-85FD-E54BAF7142AF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453D-8DFA-4FAE-AE25-2C41E3CA6D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FDF30-6064-4BA0-85FD-E54BAF7142AF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453D-8DFA-4FAE-AE25-2C41E3CA6D2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04FDF30-6064-4BA0-85FD-E54BAF7142AF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81B453D-8DFA-4FAE-AE25-2C41E3CA6D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FDF30-6064-4BA0-85FD-E54BAF7142AF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453D-8DFA-4FAE-AE25-2C41E3CA6D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04FDF30-6064-4BA0-85FD-E54BAF7142AF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81B453D-8DFA-4FAE-AE25-2C41E3CA6D2E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04FDF30-6064-4BA0-85FD-E54BAF7142AF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81B453D-8DFA-4FAE-AE25-2C41E3CA6D2E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FDF30-6064-4BA0-85FD-E54BAF7142AF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453D-8DFA-4FAE-AE25-2C41E3CA6D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FDF30-6064-4BA0-85FD-E54BAF7142AF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453D-8DFA-4FAE-AE25-2C41E3CA6D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04FDF30-6064-4BA0-85FD-E54BAF7142AF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81B453D-8DFA-4FAE-AE25-2C41E3CA6D2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23728" y="1484784"/>
            <a:ext cx="6192688" cy="1368152"/>
          </a:xfrm>
        </p:spPr>
        <p:txBody>
          <a:bodyPr>
            <a:normAutofit/>
          </a:bodyPr>
          <a:lstStyle/>
          <a:p>
            <a:pPr algn="ctr"/>
            <a:r>
              <a:rPr lang="en-US" sz="2000" cap="all" dirty="0" smtClean="0">
                <a:solidFill>
                  <a:schemeClr val="tx1"/>
                </a:solidFill>
              </a:rPr>
              <a:t>MANAJEMEN </a:t>
            </a:r>
            <a:r>
              <a:rPr lang="id-ID" sz="2000" cap="all" dirty="0" smtClean="0">
                <a:solidFill>
                  <a:schemeClr val="tx1"/>
                </a:solidFill>
              </a:rPr>
              <a:t>pendidikan karakter</a:t>
            </a:r>
            <a:r>
              <a:rPr lang="en-US" sz="2000" cap="all" dirty="0" smtClean="0">
                <a:solidFill>
                  <a:schemeClr val="tx1"/>
                </a:solidFill>
              </a:rPr>
              <a:t> RELIGIUS</a:t>
            </a:r>
            <a:r>
              <a:rPr lang="id-ID" sz="2000" cap="all" dirty="0" smtClean="0">
                <a:solidFill>
                  <a:schemeClr val="tx1"/>
                </a:solidFill>
              </a:rPr>
              <a:t> </a:t>
            </a:r>
            <a:r>
              <a:rPr lang="en-US" sz="2000" cap="all" dirty="0">
                <a:solidFill>
                  <a:schemeClr val="tx1"/>
                </a:solidFill>
              </a:rPr>
              <a:t>di SDIT al </a:t>
            </a:r>
            <a:r>
              <a:rPr lang="en-US" sz="2000" cap="all" dirty="0" err="1">
                <a:solidFill>
                  <a:schemeClr val="tx1"/>
                </a:solidFill>
              </a:rPr>
              <a:t>hikmah</a:t>
            </a:r>
            <a:r>
              <a:rPr lang="en-US" sz="2000" cap="all" dirty="0">
                <a:solidFill>
                  <a:schemeClr val="tx1"/>
                </a:solidFill>
              </a:rPr>
              <a:t> 187 </a:t>
            </a:r>
            <a:r>
              <a:rPr lang="en-US" sz="2000" cap="all" dirty="0" err="1">
                <a:solidFill>
                  <a:schemeClr val="tx1"/>
                </a:solidFill>
              </a:rPr>
              <a:t>kota</a:t>
            </a:r>
            <a:r>
              <a:rPr lang="en-US" sz="2000" cap="all" dirty="0">
                <a:solidFill>
                  <a:schemeClr val="tx1"/>
                </a:solidFill>
              </a:rPr>
              <a:t> </a:t>
            </a:r>
            <a:r>
              <a:rPr lang="en-US" sz="2000" cap="all" dirty="0" err="1" smtClean="0">
                <a:solidFill>
                  <a:schemeClr val="tx1"/>
                </a:solidFill>
              </a:rPr>
              <a:t>cirebon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744" y="4869160"/>
            <a:ext cx="6172200" cy="1371600"/>
          </a:xfrm>
        </p:spPr>
        <p:txBody>
          <a:bodyPr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Oleh</a:t>
            </a:r>
            <a:r>
              <a:rPr lang="en-US" dirty="0">
                <a:solidFill>
                  <a:schemeClr val="tx1"/>
                </a:solidFill>
              </a:rPr>
              <a:t> :</a:t>
            </a:r>
          </a:p>
          <a:p>
            <a:pPr algn="ctr"/>
            <a:r>
              <a:rPr lang="en-US" u="sng" dirty="0" err="1">
                <a:solidFill>
                  <a:schemeClr val="tx1"/>
                </a:solidFill>
              </a:rPr>
              <a:t>Tatang</a:t>
            </a:r>
            <a:r>
              <a:rPr lang="en-US" u="sng" dirty="0">
                <a:solidFill>
                  <a:schemeClr val="tx1"/>
                </a:solidFill>
              </a:rPr>
              <a:t> Noor </a:t>
            </a:r>
            <a:r>
              <a:rPr lang="en-US" u="sng" dirty="0" err="1">
                <a:solidFill>
                  <a:schemeClr val="tx1"/>
                </a:solidFill>
              </a:rPr>
              <a:t>Saifullah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NIM. </a:t>
            </a:r>
            <a:r>
              <a:rPr lang="en-US" dirty="0" smtClean="0">
                <a:solidFill>
                  <a:schemeClr val="tx1"/>
                </a:solidFill>
              </a:rPr>
              <a:t>2019.8.1.4.016</a:t>
            </a:r>
            <a:r>
              <a:rPr lang="id-ID" dirty="0" smtClean="0">
                <a:solidFill>
                  <a:schemeClr val="tx1"/>
                </a:solidFill>
              </a:rPr>
              <a:t>4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34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 smtClean="0">
                <a:solidFill>
                  <a:schemeClr val="tx1"/>
                </a:solidFill>
              </a:rPr>
              <a:t>Fokus Penelitian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5576" y="1700808"/>
            <a:ext cx="7560840" cy="3600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u="sng" dirty="0" smtClean="0">
                <a:solidFill>
                  <a:schemeClr val="tx1"/>
                </a:solidFill>
              </a:rPr>
              <a:t>Fokus Penelitian</a:t>
            </a:r>
          </a:p>
          <a:p>
            <a:pPr algn="ctr"/>
            <a:r>
              <a:rPr lang="id-ID" sz="2800" dirty="0" smtClean="0"/>
              <a:t>Peneliti memiliki ketertarikan untuk mengetahui lebih mendalam </a:t>
            </a:r>
            <a:r>
              <a:rPr lang="en-US" sz="2800" dirty="0" err="1" smtClean="0"/>
              <a:t>Upaya</a:t>
            </a:r>
            <a:r>
              <a:rPr lang="en-US" sz="2800" dirty="0" smtClean="0"/>
              <a:t> – </a:t>
            </a:r>
            <a:r>
              <a:rPr lang="en-US" sz="2800" dirty="0" err="1" smtClean="0"/>
              <a:t>upaya</a:t>
            </a:r>
            <a:r>
              <a:rPr lang="en-US" sz="2800" dirty="0" smtClean="0"/>
              <a:t> </a:t>
            </a:r>
            <a:r>
              <a:rPr lang="en-US" sz="2800" dirty="0" err="1" smtClean="0"/>
              <a:t>menajemen</a:t>
            </a:r>
            <a:r>
              <a:rPr lang="en-US" sz="2800" dirty="0" smtClean="0"/>
              <a:t> </a:t>
            </a:r>
            <a:r>
              <a:rPr lang="en-US" sz="2800" dirty="0" err="1" smtClean="0"/>
              <a:t>kepala</a:t>
            </a:r>
            <a:r>
              <a:rPr lang="en-US" sz="2800" dirty="0" smtClean="0"/>
              <a:t> </a:t>
            </a:r>
            <a:r>
              <a:rPr lang="en-US" sz="2800" dirty="0" err="1" smtClean="0"/>
              <a:t>sekolah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meningkatkan</a:t>
            </a:r>
            <a:r>
              <a:rPr lang="en-US" sz="2800" dirty="0" smtClean="0"/>
              <a:t> program-program </a:t>
            </a:r>
            <a:r>
              <a:rPr lang="en-US" sz="2800" dirty="0" err="1" smtClean="0"/>
              <a:t>pendidikan</a:t>
            </a:r>
            <a:r>
              <a:rPr lang="en-US" sz="2800" dirty="0" smtClean="0"/>
              <a:t> </a:t>
            </a:r>
            <a:r>
              <a:rPr lang="en-US" sz="2800" dirty="0" err="1" smtClean="0"/>
              <a:t>karakter</a:t>
            </a:r>
            <a:r>
              <a:rPr lang="en-US" sz="2800" dirty="0" smtClean="0"/>
              <a:t> </a:t>
            </a:r>
            <a:r>
              <a:rPr lang="en-US" sz="2800" dirty="0" err="1" smtClean="0"/>
              <a:t>religius</a:t>
            </a:r>
            <a:r>
              <a:rPr lang="en-US" sz="2800" dirty="0" smtClean="0"/>
              <a:t> di SDIT Al </a:t>
            </a:r>
            <a:r>
              <a:rPr lang="en-US" sz="2800" dirty="0" err="1" smtClean="0"/>
              <a:t>Hikmah</a:t>
            </a:r>
            <a:r>
              <a:rPr lang="en-US" sz="2800" dirty="0" smtClean="0"/>
              <a:t> 187 Kota Cirebon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3388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 smtClean="0">
                <a:solidFill>
                  <a:schemeClr val="tx1"/>
                </a:solidFill>
              </a:rPr>
              <a:t>Keunggulan Fokus Penelitian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563888" y="3501008"/>
            <a:ext cx="2088232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5 Komponen Pendidikan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14164" y="2276872"/>
            <a:ext cx="2401651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5. Evaluasi</a:t>
            </a:r>
          </a:p>
          <a:p>
            <a:pPr algn="ctr"/>
            <a:r>
              <a:rPr lang="id-ID" dirty="0" smtClean="0"/>
              <a:t>Mengevaluasi secara sistemasi terhadap program pendidikan </a:t>
            </a:r>
            <a:r>
              <a:rPr lang="id-ID" dirty="0" smtClean="0"/>
              <a:t>karakter</a:t>
            </a:r>
            <a:r>
              <a:rPr lang="en-US" dirty="0" smtClean="0"/>
              <a:t> </a:t>
            </a:r>
            <a:r>
              <a:rPr lang="en-US" dirty="0" err="1" smtClean="0"/>
              <a:t>religius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491880" y="1457164"/>
            <a:ext cx="2232248" cy="13279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id-ID" dirty="0" smtClean="0"/>
              <a:t>Tujuan</a:t>
            </a:r>
          </a:p>
          <a:p>
            <a:pPr algn="ctr"/>
            <a:r>
              <a:rPr lang="id-ID" dirty="0" smtClean="0"/>
              <a:t>Mencetak lulusan yang berkarakter </a:t>
            </a:r>
            <a:r>
              <a:rPr lang="en-US" dirty="0" err="1" smtClean="0"/>
              <a:t>Religius</a:t>
            </a:r>
            <a:endParaRPr lang="id-ID" dirty="0" smtClean="0"/>
          </a:p>
          <a:p>
            <a:pPr algn="ctr"/>
            <a:endParaRPr lang="id-ID" dirty="0" smtClean="0"/>
          </a:p>
        </p:txBody>
      </p:sp>
      <p:sp>
        <p:nvSpPr>
          <p:cNvPr id="7" name="Rectangle 6"/>
          <p:cNvSpPr/>
          <p:nvPr/>
        </p:nvSpPr>
        <p:spPr>
          <a:xfrm>
            <a:off x="6300192" y="2069232"/>
            <a:ext cx="2232248" cy="14317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2. Pendidik</a:t>
            </a:r>
            <a:endParaRPr lang="id-ID" dirty="0"/>
          </a:p>
          <a:p>
            <a:pPr algn="ctr"/>
            <a:r>
              <a:rPr lang="id-ID" dirty="0" smtClean="0"/>
              <a:t>Para pendidik yang berkarakter dan  menjadi role model 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0152" y="4581128"/>
            <a:ext cx="2574486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3. Media</a:t>
            </a:r>
          </a:p>
          <a:p>
            <a:pPr algn="ctr"/>
            <a:r>
              <a:rPr lang="id-ID" dirty="0" smtClean="0"/>
              <a:t>Mempunyai Sarana yang menunjang program pendidikan </a:t>
            </a:r>
            <a:r>
              <a:rPr lang="id-ID" dirty="0" smtClean="0"/>
              <a:t>karakter</a:t>
            </a:r>
            <a:r>
              <a:rPr lang="en-US" dirty="0" smtClean="0"/>
              <a:t> </a:t>
            </a:r>
            <a:r>
              <a:rPr lang="en-US" dirty="0" err="1" smtClean="0"/>
              <a:t>religius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16832" y="4581128"/>
            <a:ext cx="2831032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4. Kurikulum</a:t>
            </a:r>
          </a:p>
          <a:p>
            <a:pPr algn="ctr"/>
            <a:r>
              <a:rPr lang="id-ID" dirty="0" smtClean="0"/>
              <a:t>Mempunyai kurikulum yang terkoneksi dengan pengembangan karakter </a:t>
            </a:r>
            <a:r>
              <a:rPr lang="en-US" dirty="0" smtClean="0"/>
              <a:t> </a:t>
            </a:r>
            <a:r>
              <a:rPr lang="en-US" dirty="0" err="1" smtClean="0"/>
              <a:t>religius</a:t>
            </a:r>
            <a:r>
              <a:rPr lang="en-US" dirty="0" smtClean="0"/>
              <a:t> </a:t>
            </a:r>
            <a:r>
              <a:rPr lang="id-ID" dirty="0" smtClean="0"/>
              <a:t>anak </a:t>
            </a:r>
            <a:r>
              <a:rPr lang="id-ID" dirty="0" smtClean="0"/>
              <a:t>didik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39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 smtClean="0">
                <a:solidFill>
                  <a:schemeClr val="tx1"/>
                </a:solidFill>
              </a:rPr>
              <a:t>Central phenomenon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Harian</a:t>
            </a:r>
            <a:r>
              <a:rPr lang="en-US" dirty="0"/>
              <a:t> </a:t>
            </a:r>
            <a:r>
              <a:rPr lang="en-US" dirty="0" err="1"/>
              <a:t>Kompas</a:t>
            </a:r>
            <a:r>
              <a:rPr lang="en-US" dirty="0"/>
              <a:t> </a:t>
            </a:r>
            <a:r>
              <a:rPr lang="en-US" dirty="0" err="1"/>
              <a:t>memberitakan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indeks</a:t>
            </a:r>
            <a:r>
              <a:rPr lang="en-US" dirty="0"/>
              <a:t> </a:t>
            </a:r>
            <a:r>
              <a:rPr lang="en-US" dirty="0" err="1"/>
              <a:t>persepsi</a:t>
            </a:r>
            <a:r>
              <a:rPr lang="en-US" dirty="0"/>
              <a:t> </a:t>
            </a:r>
            <a:r>
              <a:rPr lang="en-US" dirty="0" err="1"/>
              <a:t>korupsi</a:t>
            </a:r>
            <a:r>
              <a:rPr lang="en-US" dirty="0"/>
              <a:t>, yang </a:t>
            </a:r>
            <a:r>
              <a:rPr lang="en-US" dirty="0" err="1"/>
              <a:t>dilaksanakan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lembaga</a:t>
            </a:r>
            <a:r>
              <a:rPr lang="en-US" dirty="0"/>
              <a:t> </a:t>
            </a:r>
            <a:r>
              <a:rPr lang="en-US" dirty="0" err="1"/>
              <a:t>survei</a:t>
            </a:r>
            <a:r>
              <a:rPr lang="en-US" dirty="0"/>
              <a:t> Transparency </a:t>
            </a:r>
            <a:r>
              <a:rPr lang="en-US" dirty="0" smtClean="0"/>
              <a:t>International</a:t>
            </a:r>
            <a:r>
              <a:rPr lang="en-US" dirty="0"/>
              <a:t>,  Indonesia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masuk</a:t>
            </a:r>
            <a:r>
              <a:rPr lang="en-US" dirty="0"/>
              <a:t> </a:t>
            </a:r>
            <a:r>
              <a:rPr lang="en-US" dirty="0" err="1"/>
              <a:t>jajaran</a:t>
            </a:r>
            <a:r>
              <a:rPr lang="en-US" dirty="0"/>
              <a:t> </a:t>
            </a:r>
            <a:r>
              <a:rPr lang="en-US" dirty="0" err="1"/>
              <a:t>negara-negara</a:t>
            </a:r>
            <a:r>
              <a:rPr lang="en-US" dirty="0"/>
              <a:t> </a:t>
            </a:r>
            <a:r>
              <a:rPr lang="en-US" dirty="0" err="1"/>
              <a:t>terkorup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menempati</a:t>
            </a:r>
            <a:r>
              <a:rPr lang="en-US" dirty="0"/>
              <a:t> </a:t>
            </a:r>
            <a:r>
              <a:rPr lang="en-US" dirty="0" err="1"/>
              <a:t>peringkat</a:t>
            </a:r>
            <a:r>
              <a:rPr lang="en-US" dirty="0"/>
              <a:t> ke-118 </a:t>
            </a:r>
            <a:r>
              <a:rPr lang="en-US" dirty="0" err="1"/>
              <a:t>dari</a:t>
            </a:r>
            <a:r>
              <a:rPr lang="en-US" dirty="0"/>
              <a:t> 174 </a:t>
            </a:r>
            <a:r>
              <a:rPr lang="en-US" dirty="0" err="1"/>
              <a:t>negara</a:t>
            </a:r>
            <a:r>
              <a:rPr lang="en-US" dirty="0"/>
              <a:t>. (</a:t>
            </a:r>
            <a:r>
              <a:rPr lang="en-US" dirty="0" err="1"/>
              <a:t>Kompas</a:t>
            </a:r>
            <a:r>
              <a:rPr lang="en-US" dirty="0"/>
              <a:t>, 2012). Di </a:t>
            </a:r>
            <a:r>
              <a:rPr lang="en-US" dirty="0" err="1"/>
              <a:t>harian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, </a:t>
            </a:r>
            <a:r>
              <a:rPr lang="en-US" dirty="0" err="1"/>
              <a:t>Badan</a:t>
            </a:r>
            <a:r>
              <a:rPr lang="en-US" dirty="0"/>
              <a:t> </a:t>
            </a:r>
            <a:r>
              <a:rPr lang="en-US" dirty="0" err="1"/>
              <a:t>Kehormatan</a:t>
            </a:r>
            <a:r>
              <a:rPr lang="en-US" dirty="0"/>
              <a:t> DPR </a:t>
            </a:r>
            <a:r>
              <a:rPr lang="en-US" dirty="0" err="1"/>
              <a:t>melaporkan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28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dewan</a:t>
            </a:r>
            <a:r>
              <a:rPr lang="en-US" dirty="0"/>
              <a:t> </a:t>
            </a:r>
            <a:r>
              <a:rPr lang="en-US" dirty="0" err="1"/>
              <a:t>tersangkut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 smtClean="0"/>
              <a:t>etika</a:t>
            </a:r>
            <a:r>
              <a:rPr lang="id-ID" dirty="0" smtClean="0"/>
              <a:t> (karakter). </a:t>
            </a:r>
          </a:p>
          <a:p>
            <a:r>
              <a:rPr lang="id-ID" dirty="0" smtClean="0"/>
              <a:t>Pendidikan Karakter ini menjadi sangat penting ditanamkan dalam kurikulum tingkat Dasar, menengah ataupun atas, sehingga mampu memupuk karakter terbaik </a:t>
            </a:r>
            <a:r>
              <a:rPr lang="id-ID" dirty="0" smtClean="0"/>
              <a:t>ter</a:t>
            </a:r>
            <a:r>
              <a:rPr lang="en-US" dirty="0" err="1" smtClean="0"/>
              <a:t>hadap</a:t>
            </a:r>
            <a:r>
              <a:rPr lang="id-ID" dirty="0" smtClean="0"/>
              <a:t> </a:t>
            </a:r>
            <a:r>
              <a:rPr lang="id-ID" dirty="0" smtClean="0"/>
              <a:t>peserta didik dan diaplikasikan dalam kehiidupan sehari-hari.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91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 smtClean="0">
                <a:solidFill>
                  <a:schemeClr val="tx1"/>
                </a:solidFill>
              </a:rPr>
              <a:t>Kajian Pustaka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2978" y="5074163"/>
            <a:ext cx="7361822" cy="15951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etimologis</a:t>
            </a:r>
            <a:r>
              <a:rPr lang="en-US" dirty="0"/>
              <a:t>, kata </a:t>
            </a:r>
            <a:r>
              <a:rPr lang="en-US" dirty="0" err="1"/>
              <a:t>karakter</a:t>
            </a:r>
            <a:r>
              <a:rPr lang="en-US" dirty="0"/>
              <a:t> (</a:t>
            </a:r>
            <a:r>
              <a:rPr lang="en-US" dirty="0" err="1"/>
              <a:t>Inggris</a:t>
            </a:r>
            <a:r>
              <a:rPr lang="en-US" dirty="0"/>
              <a:t>: </a:t>
            </a:r>
            <a:r>
              <a:rPr lang="en-US" i="1" dirty="0"/>
              <a:t>character</a:t>
            </a:r>
            <a:r>
              <a:rPr lang="en-US" dirty="0"/>
              <a:t>)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Yunani</a:t>
            </a:r>
            <a:r>
              <a:rPr lang="en-US" dirty="0"/>
              <a:t> </a:t>
            </a:r>
            <a:r>
              <a:rPr lang="en-US" i="1" dirty="0"/>
              <a:t>(Greek),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i="1" dirty="0" err="1"/>
              <a:t>charassein</a:t>
            </a:r>
            <a:r>
              <a:rPr lang="en-US" dirty="0"/>
              <a:t> yang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i="1" dirty="0"/>
              <a:t>“to engrave”</a:t>
            </a:r>
            <a:r>
              <a:rPr lang="en-US" dirty="0"/>
              <a:t>. Kata </a:t>
            </a:r>
            <a:r>
              <a:rPr lang="en-US" i="1" dirty="0"/>
              <a:t>“to engrave”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diterjemahkan</a:t>
            </a:r>
            <a:r>
              <a:rPr lang="en-US" dirty="0"/>
              <a:t> </a:t>
            </a:r>
            <a:r>
              <a:rPr lang="en-US" dirty="0" err="1"/>
              <a:t>mengukir</a:t>
            </a:r>
            <a:r>
              <a:rPr lang="en-US" dirty="0"/>
              <a:t>, </a:t>
            </a:r>
            <a:r>
              <a:rPr lang="en-US" dirty="0" err="1"/>
              <a:t>melukis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menggoreskan</a:t>
            </a:r>
            <a:r>
              <a:rPr lang="en-US" dirty="0"/>
              <a:t>.</a:t>
            </a:r>
            <a:r>
              <a:rPr lang="id-ID" dirty="0"/>
              <a:t>(</a:t>
            </a:r>
            <a:r>
              <a:rPr lang="en-US" dirty="0"/>
              <a:t>B.   Ryan,   Kevin</a:t>
            </a:r>
            <a:r>
              <a:rPr lang="id-ID" dirty="0"/>
              <a:t>, 1999)</a:t>
            </a:r>
            <a:r>
              <a:rPr lang="en-US" dirty="0"/>
              <a:t> Kumpulan </a:t>
            </a:r>
            <a:r>
              <a:rPr lang="en-US" dirty="0" err="1"/>
              <a:t>tata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yang </a:t>
            </a:r>
            <a:r>
              <a:rPr lang="en-US" dirty="0" err="1"/>
              <a:t>menuju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, yang </a:t>
            </a:r>
            <a:r>
              <a:rPr lang="en-US" dirty="0" err="1"/>
              <a:t>melandasi</a:t>
            </a:r>
            <a:r>
              <a:rPr lang="en-US" dirty="0"/>
              <a:t> </a:t>
            </a:r>
            <a:r>
              <a:rPr lang="en-US" dirty="0" err="1"/>
              <a:t>pemikiran</a:t>
            </a:r>
            <a:r>
              <a:rPr lang="en-US" dirty="0"/>
              <a:t>, </a:t>
            </a:r>
            <a:r>
              <a:rPr lang="en-US" dirty="0" err="1"/>
              <a:t>sikap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yang </a:t>
            </a:r>
            <a:r>
              <a:rPr lang="en-US" dirty="0" err="1"/>
              <a:t>ditampilkan</a:t>
            </a:r>
            <a:r>
              <a:rPr lang="en-US" dirty="0"/>
              <a:t>.</a:t>
            </a:r>
            <a:r>
              <a:rPr lang="id-ID" dirty="0"/>
              <a:t> (</a:t>
            </a:r>
            <a:r>
              <a:rPr lang="en-US" dirty="0"/>
              <a:t>S. </a:t>
            </a:r>
            <a:r>
              <a:rPr lang="en-US" dirty="0" err="1"/>
              <a:t>Arikunto</a:t>
            </a:r>
            <a:r>
              <a:rPr lang="id-ID" dirty="0"/>
              <a:t>, 2010</a:t>
            </a:r>
            <a:r>
              <a:rPr lang="id-ID" dirty="0" smtClean="0"/>
              <a:t>)</a:t>
            </a:r>
            <a:r>
              <a:rPr lang="en-US" dirty="0" smtClean="0"/>
              <a:t> 55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95028" y="1556792"/>
            <a:ext cx="7329772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/>
              <a:t>M</a:t>
            </a:r>
            <a:r>
              <a:rPr lang="en-US" dirty="0" err="1" smtClean="0"/>
              <a:t>anajemen</a:t>
            </a:r>
            <a:r>
              <a:rPr lang="en-US" dirty="0" smtClean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diartikan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yang </a:t>
            </a:r>
            <a:r>
              <a:rPr lang="en-US" dirty="0" err="1"/>
              <a:t>menunjang</a:t>
            </a:r>
            <a:r>
              <a:rPr lang="en-US" dirty="0"/>
              <a:t> </a:t>
            </a:r>
            <a:r>
              <a:rPr lang="en-US" dirty="0" err="1"/>
              <a:t>tercapainya</a:t>
            </a:r>
            <a:r>
              <a:rPr lang="en-US" dirty="0"/>
              <a:t> </a:t>
            </a:r>
            <a:r>
              <a:rPr lang="en-US" dirty="0" err="1"/>
              <a:t>mekanisme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.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, yang </a:t>
            </a:r>
            <a:r>
              <a:rPr lang="en-US" dirty="0" err="1"/>
              <a:t>didalamnya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subsistem</a:t>
            </a:r>
            <a:r>
              <a:rPr lang="en-US" dirty="0"/>
              <a:t> yang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berhubungan</a:t>
            </a:r>
            <a:r>
              <a:rPr lang="en-US" dirty="0"/>
              <a:t>, </a:t>
            </a:r>
            <a:r>
              <a:rPr lang="en-US" dirty="0" err="1"/>
              <a:t>sekelompok</a:t>
            </a:r>
            <a:r>
              <a:rPr lang="en-US" dirty="0"/>
              <a:t> orang yang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profesional</a:t>
            </a:r>
            <a:r>
              <a:rPr lang="en-US" dirty="0"/>
              <a:t> (</a:t>
            </a:r>
            <a:r>
              <a:rPr lang="en-US" dirty="0" err="1"/>
              <a:t>Hadari</a:t>
            </a:r>
            <a:r>
              <a:rPr lang="en-US" dirty="0"/>
              <a:t> </a:t>
            </a:r>
            <a:r>
              <a:rPr lang="en-US" dirty="0" err="1"/>
              <a:t>Nawawi</a:t>
            </a:r>
            <a:r>
              <a:rPr lang="en-US" dirty="0"/>
              <a:t>, 1979</a:t>
            </a:r>
            <a:r>
              <a:rPr lang="en-US" dirty="0" smtClean="0"/>
              <a:t>) 16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95028" y="3573016"/>
            <a:ext cx="7339711" cy="12851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dirty="0"/>
              <a:t>Seseorang dapat dikatakan berkarakter jika telah berhasil menyerap nilai dan keyakinan yang dikehendaki masyarakat serta digunakan sebagai kekuatan moral dalam hidupnya. (Majid Abdullah dkk. 1998</a:t>
            </a:r>
            <a:r>
              <a:rPr lang="id-ID" dirty="0" smtClean="0"/>
              <a:t>)</a:t>
            </a:r>
            <a:r>
              <a:rPr lang="en-US" dirty="0" smtClean="0"/>
              <a:t> 33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25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 smtClean="0">
                <a:solidFill>
                  <a:schemeClr val="tx1"/>
                </a:solidFill>
              </a:rPr>
              <a:t>Metode Penelitian </a:t>
            </a:r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909887286"/>
              </p:ext>
            </p:extLst>
          </p:nvPr>
        </p:nvGraphicFramePr>
        <p:xfrm>
          <a:off x="457200" y="1600200"/>
          <a:ext cx="7499176" cy="4891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9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6611"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Sampel Data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Kepala Sekolah</a:t>
                      </a:r>
                    </a:p>
                    <a:p>
                      <a:r>
                        <a:rPr lang="id-ID" sz="1400" dirty="0" smtClean="0"/>
                        <a:t>Guru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6611"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Pengumpulan Data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id-ID" sz="1400" dirty="0" smtClean="0"/>
                        <a:t>Wawancara</a:t>
                      </a:r>
                      <a:r>
                        <a:rPr lang="id-ID" sz="1400" baseline="0" dirty="0" smtClean="0"/>
                        <a:t> Mendalam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d-ID" sz="1400" baseline="0" dirty="0" smtClean="0"/>
                        <a:t>Observasi Partisipan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d-ID" sz="1400" baseline="0" dirty="0" smtClean="0"/>
                        <a:t>Studi </a:t>
                      </a:r>
                      <a:r>
                        <a:rPr lang="id-ID" sz="1400" baseline="0" dirty="0" smtClean="0"/>
                        <a:t>Dokumentasi</a:t>
                      </a:r>
                      <a:endParaRPr lang="id-ID" sz="1400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6611"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Instrumen</a:t>
                      </a:r>
                      <a:r>
                        <a:rPr lang="id-ID" sz="1400" baseline="0" dirty="0" smtClean="0"/>
                        <a:t> Pengumpulan Data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id-ID" sz="1400" dirty="0" smtClean="0"/>
                        <a:t>Utama : Peneliti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d-ID" sz="1400" dirty="0" smtClean="0"/>
                        <a:t>Penunjang :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d-ID" sz="1400" dirty="0" smtClean="0"/>
                        <a:t>Interview guide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d-ID" sz="1400" dirty="0" smtClean="0"/>
                        <a:t>Pedoman wawancara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d-ID" sz="1400" dirty="0" smtClean="0"/>
                        <a:t>Pedoman</a:t>
                      </a:r>
                      <a:r>
                        <a:rPr lang="id-ID" sz="1400" baseline="0" dirty="0" smtClean="0"/>
                        <a:t> observasi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d-ID" sz="1400" baseline="0" dirty="0" smtClean="0"/>
                        <a:t>Catatan Lapangan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d-ID" sz="1400" baseline="0" dirty="0" smtClean="0"/>
                        <a:t>Daftar cheklist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6611"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Analisis </a:t>
                      </a:r>
                      <a:r>
                        <a:rPr lang="id-ID" sz="1400" dirty="0" smtClean="0"/>
                        <a:t>Data </a:t>
                      </a:r>
                      <a:r>
                        <a:rPr lang="en-US" sz="1400" dirty="0" smtClean="0"/>
                        <a:t>76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id-ID" sz="1400" dirty="0" smtClean="0"/>
                        <a:t>Pengumpulan data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d-ID" sz="1400" dirty="0" smtClean="0"/>
                        <a:t>Reduksi</a:t>
                      </a:r>
                      <a:r>
                        <a:rPr lang="id-ID" sz="1400" baseline="0" dirty="0" smtClean="0"/>
                        <a:t> data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d-ID" sz="1400" baseline="0" dirty="0" smtClean="0"/>
                        <a:t>Display data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6611"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Keabsahan </a:t>
                      </a:r>
                      <a:r>
                        <a:rPr lang="id-ID" sz="1400" dirty="0" smtClean="0"/>
                        <a:t>Data </a:t>
                      </a:r>
                      <a:r>
                        <a:rPr lang="en-US" sz="1400" dirty="0" smtClean="0"/>
                        <a:t>77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Uji Kredibilitas, Uji</a:t>
                      </a:r>
                      <a:r>
                        <a:rPr lang="id-ID" sz="1400" baseline="0" dirty="0" smtClean="0"/>
                        <a:t> Transferabilitas, Uji Dependibilitas dan Uji Konfirmabilitas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487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Perencanaan</a:t>
            </a:r>
            <a:r>
              <a:rPr lang="en-US" dirty="0" smtClean="0">
                <a:solidFill>
                  <a:schemeClr val="tx1"/>
                </a:solidFill>
              </a:rPr>
              <a:t> program </a:t>
            </a:r>
            <a:r>
              <a:rPr lang="en-US" dirty="0" err="1" smtClean="0">
                <a:solidFill>
                  <a:schemeClr val="tx1"/>
                </a:solidFill>
              </a:rPr>
              <a:t>pendidikan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karakter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religius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84-92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381644534"/>
              </p:ext>
            </p:extLst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1455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prstClr val="black"/>
                </a:solidFill>
              </a:rPr>
              <a:t>Pengorganisasian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program </a:t>
            </a:r>
            <a:r>
              <a:rPr lang="en-US" dirty="0" err="1">
                <a:solidFill>
                  <a:prstClr val="black"/>
                </a:solidFill>
              </a:rPr>
              <a:t>pendidikan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karakter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religius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sz="2000" dirty="0" smtClean="0">
                <a:solidFill>
                  <a:prstClr val="black"/>
                </a:solidFill>
              </a:rPr>
              <a:t>93-99</a:t>
            </a:r>
            <a:endParaRPr lang="en-US" dirty="0"/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84666025"/>
              </p:ext>
            </p:extLst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0924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prstClr val="black"/>
                </a:solidFill>
              </a:rPr>
              <a:t>Pelaksanaan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program </a:t>
            </a:r>
            <a:r>
              <a:rPr lang="en-US" dirty="0" err="1">
                <a:solidFill>
                  <a:prstClr val="black"/>
                </a:solidFill>
              </a:rPr>
              <a:t>pendidikan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karakter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religius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sz="2000" dirty="0" smtClean="0">
                <a:solidFill>
                  <a:prstClr val="black"/>
                </a:solidFill>
              </a:rPr>
              <a:t>100-104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982597848"/>
              </p:ext>
            </p:extLst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5101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prstClr val="black"/>
                </a:solidFill>
              </a:rPr>
              <a:t>Pengawasan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program </a:t>
            </a:r>
            <a:r>
              <a:rPr lang="en-US" dirty="0" err="1">
                <a:solidFill>
                  <a:prstClr val="black"/>
                </a:solidFill>
              </a:rPr>
              <a:t>pendidikan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karakter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religius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sz="2000" dirty="0" smtClean="0">
                <a:solidFill>
                  <a:prstClr val="black"/>
                </a:solidFill>
              </a:rPr>
              <a:t>105-107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841766195"/>
              </p:ext>
            </p:extLst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51819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tx1"/>
                </a:solidFill>
              </a:rPr>
              <a:t>Kesimpulan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</a:rPr>
              <a:t>107-108</a:t>
            </a:r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164321086"/>
              </p:ext>
            </p:extLst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1080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 smtClean="0">
                <a:solidFill>
                  <a:schemeClr val="tx1"/>
                </a:solidFill>
              </a:rPr>
              <a:t>Penutup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85836" y="2113602"/>
            <a:ext cx="7467600" cy="18288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 err="1"/>
              <a:t>Keberhasilan</a:t>
            </a:r>
            <a:r>
              <a:rPr lang="en-US" b="1" dirty="0"/>
              <a:t> </a:t>
            </a:r>
            <a:r>
              <a:rPr lang="en-US" b="1" dirty="0" err="1"/>
              <a:t>pelaksanaan</a:t>
            </a:r>
            <a:r>
              <a:rPr lang="en-US" b="1" dirty="0"/>
              <a:t> </a:t>
            </a:r>
            <a:r>
              <a:rPr lang="en-US" b="1" dirty="0" err="1"/>
              <a:t>pendidikan</a:t>
            </a:r>
            <a:r>
              <a:rPr lang="en-US" b="1" dirty="0"/>
              <a:t> </a:t>
            </a:r>
            <a:r>
              <a:rPr lang="en-US" b="1" dirty="0" err="1"/>
              <a:t>karakter</a:t>
            </a:r>
            <a:r>
              <a:rPr lang="en-US" b="1" dirty="0"/>
              <a:t> </a:t>
            </a:r>
            <a:r>
              <a:rPr lang="en-US" b="1" dirty="0" err="1" smtClean="0"/>
              <a:t>Religius</a:t>
            </a:r>
            <a:r>
              <a:rPr lang="en-US" b="1" dirty="0" smtClean="0"/>
              <a:t> di </a:t>
            </a:r>
            <a:r>
              <a:rPr lang="en-US" b="1" dirty="0" err="1"/>
              <a:t>satuan</a:t>
            </a:r>
            <a:r>
              <a:rPr lang="en-US" b="1" dirty="0"/>
              <a:t> </a:t>
            </a:r>
            <a:r>
              <a:rPr lang="en-US" b="1" dirty="0" err="1"/>
              <a:t>pendidikan</a:t>
            </a:r>
            <a:r>
              <a:rPr lang="en-US" b="1" dirty="0"/>
              <a:t>/</a:t>
            </a:r>
            <a:r>
              <a:rPr lang="en-US" b="1" dirty="0" err="1"/>
              <a:t>sekolah</a:t>
            </a:r>
            <a:r>
              <a:rPr lang="en-US" b="1" dirty="0"/>
              <a:t>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tercapai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keterlibatan</a:t>
            </a:r>
            <a:r>
              <a:rPr lang="en-US" b="1" dirty="0"/>
              <a:t> </a:t>
            </a:r>
            <a:r>
              <a:rPr lang="en-US" b="1" dirty="0" err="1"/>
              <a:t>semua</a:t>
            </a:r>
            <a:r>
              <a:rPr lang="en-US" b="1" dirty="0"/>
              <a:t> </a:t>
            </a:r>
            <a:r>
              <a:rPr lang="en-US" b="1" dirty="0" err="1"/>
              <a:t>warga</a:t>
            </a:r>
            <a:r>
              <a:rPr lang="en-US" b="1" dirty="0"/>
              <a:t> </a:t>
            </a:r>
            <a:r>
              <a:rPr lang="en-US" b="1" dirty="0" err="1"/>
              <a:t>sekolah</a:t>
            </a:r>
            <a:r>
              <a:rPr lang="en-US" b="1" dirty="0"/>
              <a:t>, </a:t>
            </a:r>
            <a:r>
              <a:rPr lang="en-US" b="1" dirty="0" err="1"/>
              <a:t>keluarga</a:t>
            </a:r>
            <a:r>
              <a:rPr lang="en-US" b="1" dirty="0"/>
              <a:t>,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anggota</a:t>
            </a:r>
            <a:r>
              <a:rPr lang="en-US" b="1" dirty="0"/>
              <a:t> </a:t>
            </a:r>
            <a:r>
              <a:rPr lang="en-US" b="1" dirty="0" err="1"/>
              <a:t>masyarakat</a:t>
            </a:r>
            <a:r>
              <a:rPr lang="en-US" b="1" dirty="0"/>
              <a:t>.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95536" y="4509120"/>
            <a:ext cx="7467600" cy="122413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r>
              <a:rPr lang="id-ID" b="1" dirty="0" smtClean="0"/>
              <a:t>Walhamdulillahi Rabbil ‘Aalamiin</a:t>
            </a:r>
          </a:p>
          <a:p>
            <a:pPr marL="0" indent="0" algn="ctr">
              <a:buFont typeface="Wingdings"/>
              <a:buNone/>
            </a:pPr>
            <a:r>
              <a:rPr lang="id-ID" b="1" dirty="0" smtClean="0"/>
              <a:t>Cirebon, </a:t>
            </a:r>
            <a:r>
              <a:rPr lang="en-US" b="1" dirty="0" smtClean="0"/>
              <a:t>November</a:t>
            </a:r>
            <a:r>
              <a:rPr lang="id-ID" b="1" dirty="0" smtClean="0"/>
              <a:t> 202</a:t>
            </a:r>
            <a:r>
              <a:rPr lang="en-US" b="1" dirty="0" smtClean="0"/>
              <a:t>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279626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3302</TotalTime>
  <Words>532</Words>
  <Application>Microsoft Office PowerPoint</Application>
  <PresentationFormat>On-screen Show (4:3)</PresentationFormat>
  <Paragraphs>105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Century Schoolbook</vt:lpstr>
      <vt:lpstr>Wingdings</vt:lpstr>
      <vt:lpstr>Wingdings 2</vt:lpstr>
      <vt:lpstr>Oriel</vt:lpstr>
      <vt:lpstr>MANAJEMEN pendidikan karakter RELIGIUS di SDIT al hikmah 187 kota cirebon</vt:lpstr>
      <vt:lpstr>Fokus Penelitian</vt:lpstr>
      <vt:lpstr>Keunggulan Fokus Penelitian</vt:lpstr>
      <vt:lpstr>Central phenomenon</vt:lpstr>
      <vt:lpstr>Kajian Pustaka</vt:lpstr>
      <vt:lpstr>Metode Penelitian </vt:lpstr>
      <vt:lpstr>Perencanaan program pendidikan karakter religius 84-92</vt:lpstr>
      <vt:lpstr>Pengorganisasian program pendidikan karakter religius 93-99</vt:lpstr>
      <vt:lpstr>Pelaksanaan program pendidikan karakter religius 100-104</vt:lpstr>
      <vt:lpstr>Pengawasan program pendidikan karakter religius 105-107</vt:lpstr>
      <vt:lpstr>Kesimpulan 107-108</vt:lpstr>
      <vt:lpstr>Penutup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Kepala Sekolah  Dalam Mengembangkan PROGRAM pendidikan karakter di SDIT al hikmah 187 kota cirebon</dc:title>
  <dc:creator>LENOVO</dc:creator>
  <cp:lastModifiedBy>ASUS</cp:lastModifiedBy>
  <cp:revision>28</cp:revision>
  <cp:lastPrinted>2021-12-12T10:07:33Z</cp:lastPrinted>
  <dcterms:created xsi:type="dcterms:W3CDTF">2020-09-14T04:25:18Z</dcterms:created>
  <dcterms:modified xsi:type="dcterms:W3CDTF">2021-12-12T10:10:57Z</dcterms:modified>
</cp:coreProperties>
</file>