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60" r:id="rId4"/>
    <p:sldId id="264" r:id="rId5"/>
    <p:sldId id="265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C0C2A9-590A-4266-82F5-2D78967B8E7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EEBB47-41D3-46E7-BF73-AF2007BA9B4A}">
      <dgm:prSet phldrT="[Text]"/>
      <dgm:spPr/>
      <dgm:t>
        <a:bodyPr/>
        <a:lstStyle/>
        <a:p>
          <a:r>
            <a:rPr lang="en-US" dirty="0" err="1"/>
            <a:t>Konsep</a:t>
          </a:r>
          <a:r>
            <a:rPr lang="en-US" dirty="0"/>
            <a:t> Dasar </a:t>
          </a:r>
          <a:r>
            <a:rPr lang="en-US" dirty="0" err="1"/>
            <a:t>Manajemen</a:t>
          </a:r>
          <a:endParaRPr lang="en-US" dirty="0"/>
        </a:p>
      </dgm:t>
    </dgm:pt>
    <dgm:pt modelId="{97C661B9-E882-44CA-AE04-B6A81C4BB432}" type="parTrans" cxnId="{9A78F2C7-E264-4A7D-B04A-534142D80773}">
      <dgm:prSet/>
      <dgm:spPr/>
      <dgm:t>
        <a:bodyPr/>
        <a:lstStyle/>
        <a:p>
          <a:endParaRPr lang="en-US"/>
        </a:p>
      </dgm:t>
    </dgm:pt>
    <dgm:pt modelId="{A2D9C76F-5B58-4C26-8CA9-F221885075B5}" type="sibTrans" cxnId="{9A78F2C7-E264-4A7D-B04A-534142D80773}">
      <dgm:prSet/>
      <dgm:spPr/>
      <dgm:t>
        <a:bodyPr/>
        <a:lstStyle/>
        <a:p>
          <a:endParaRPr lang="en-US"/>
        </a:p>
      </dgm:t>
    </dgm:pt>
    <dgm:pt modelId="{AE016A06-F867-4AC5-A8FE-C429A1EFC9AC}">
      <dgm:prSet phldrT="[Text]"/>
      <dgm:spPr/>
      <dgm:t>
        <a:bodyPr/>
        <a:lstStyle/>
        <a:p>
          <a:r>
            <a:rPr lang="en-US" dirty="0" err="1"/>
            <a:t>Fungsi-Fungsi</a:t>
          </a:r>
          <a:r>
            <a:rPr lang="en-US" dirty="0"/>
            <a:t> </a:t>
          </a:r>
          <a:r>
            <a:rPr lang="en-US" dirty="0" err="1"/>
            <a:t>Manajemen</a:t>
          </a:r>
          <a:endParaRPr lang="en-US" dirty="0"/>
        </a:p>
      </dgm:t>
    </dgm:pt>
    <dgm:pt modelId="{8505E5C8-F164-4D6F-B9CA-BDF0E0B898AC}" type="parTrans" cxnId="{27237C6C-B959-4E7A-A88C-CDD59ECABAF9}">
      <dgm:prSet/>
      <dgm:spPr/>
      <dgm:t>
        <a:bodyPr/>
        <a:lstStyle/>
        <a:p>
          <a:endParaRPr lang="en-US"/>
        </a:p>
      </dgm:t>
    </dgm:pt>
    <dgm:pt modelId="{16709EAD-6C05-418E-BDC2-46F90B22B6A3}" type="sibTrans" cxnId="{27237C6C-B959-4E7A-A88C-CDD59ECABAF9}">
      <dgm:prSet/>
      <dgm:spPr/>
      <dgm:t>
        <a:bodyPr/>
        <a:lstStyle/>
        <a:p>
          <a:endParaRPr lang="en-US"/>
        </a:p>
      </dgm:t>
    </dgm:pt>
    <dgm:pt modelId="{D7A60793-98BF-4C58-B5E6-A50A7BF15EBC}">
      <dgm:prSet phldrT="[Text]"/>
      <dgm:spPr/>
      <dgm:t>
        <a:bodyPr/>
        <a:lstStyle/>
        <a:p>
          <a:r>
            <a:rPr lang="en-US" dirty="0" err="1"/>
            <a:t>Perencanaan</a:t>
          </a:r>
          <a:r>
            <a:rPr lang="en-US" dirty="0"/>
            <a:t>, </a:t>
          </a:r>
          <a:r>
            <a:rPr lang="en-US" dirty="0" err="1"/>
            <a:t>Pengorganisasian</a:t>
          </a:r>
          <a:r>
            <a:rPr lang="en-US" dirty="0"/>
            <a:t> dan personalia, </a:t>
          </a:r>
          <a:r>
            <a:rPr lang="en-US" dirty="0" err="1"/>
            <a:t>Pengarahan</a:t>
          </a:r>
          <a:r>
            <a:rPr lang="en-US" dirty="0"/>
            <a:t>, </a:t>
          </a:r>
          <a:r>
            <a:rPr lang="en-US" dirty="0" err="1"/>
            <a:t>Pengawasan</a:t>
          </a:r>
          <a:r>
            <a:rPr lang="en-US" dirty="0"/>
            <a:t> </a:t>
          </a:r>
        </a:p>
      </dgm:t>
    </dgm:pt>
    <dgm:pt modelId="{FD6A2749-B195-45B8-AA48-AFF0E8124EF5}" type="parTrans" cxnId="{39526EE0-9F88-468D-B2E7-3BD0F0B37FF2}">
      <dgm:prSet/>
      <dgm:spPr/>
      <dgm:t>
        <a:bodyPr/>
        <a:lstStyle/>
        <a:p>
          <a:endParaRPr lang="en-US"/>
        </a:p>
      </dgm:t>
    </dgm:pt>
    <dgm:pt modelId="{D4251ADA-3BB8-4E1E-B84D-26CAAFC11BE5}" type="sibTrans" cxnId="{39526EE0-9F88-468D-B2E7-3BD0F0B37FF2}">
      <dgm:prSet/>
      <dgm:spPr/>
      <dgm:t>
        <a:bodyPr/>
        <a:lstStyle/>
        <a:p>
          <a:endParaRPr lang="en-US"/>
        </a:p>
      </dgm:t>
    </dgm:pt>
    <dgm:pt modelId="{3648B4F3-643A-459E-9C32-55FABD86C156}">
      <dgm:prSet phldrT="[Text]"/>
      <dgm:spPr/>
      <dgm:t>
        <a:bodyPr/>
        <a:lstStyle/>
        <a:p>
          <a:r>
            <a:rPr lang="en-US" dirty="0"/>
            <a:t>Pendidikan </a:t>
          </a:r>
          <a:r>
            <a:rPr lang="en-US" dirty="0" err="1"/>
            <a:t>Karakter</a:t>
          </a:r>
          <a:endParaRPr lang="en-US" dirty="0"/>
        </a:p>
      </dgm:t>
    </dgm:pt>
    <dgm:pt modelId="{98974BD4-710D-4F5A-AF25-730C33F61706}" type="parTrans" cxnId="{49DB2949-CAA7-4B5B-9B44-AA5647D97CCC}">
      <dgm:prSet/>
      <dgm:spPr/>
      <dgm:t>
        <a:bodyPr/>
        <a:lstStyle/>
        <a:p>
          <a:endParaRPr lang="en-US"/>
        </a:p>
      </dgm:t>
    </dgm:pt>
    <dgm:pt modelId="{FF422C82-B5FA-4112-A36B-585E50C6D341}" type="sibTrans" cxnId="{49DB2949-CAA7-4B5B-9B44-AA5647D97CCC}">
      <dgm:prSet/>
      <dgm:spPr/>
      <dgm:t>
        <a:bodyPr/>
        <a:lstStyle/>
        <a:p>
          <a:endParaRPr lang="en-US"/>
        </a:p>
      </dgm:t>
    </dgm:pt>
    <dgm:pt modelId="{32AD47A3-8D7A-4ACB-B520-55FC7865EB7C}">
      <dgm:prSet phldrT="[Text]"/>
      <dgm:spPr/>
      <dgm:t>
        <a:bodyPr/>
        <a:lstStyle/>
        <a:p>
          <a:r>
            <a:rPr lang="en-US" dirty="0" err="1"/>
            <a:t>Pengertian</a:t>
          </a:r>
          <a:r>
            <a:rPr lang="en-US" dirty="0"/>
            <a:t>, </a:t>
          </a:r>
          <a:r>
            <a:rPr lang="en-US" dirty="0" err="1"/>
            <a:t>Fakktor-faktor</a:t>
          </a:r>
          <a:r>
            <a:rPr lang="en-US" dirty="0"/>
            <a:t> yang </a:t>
          </a:r>
          <a:r>
            <a:rPr lang="en-US" dirty="0" err="1"/>
            <a:t>mempengaruhi</a:t>
          </a:r>
          <a:r>
            <a:rPr lang="en-US" dirty="0"/>
            <a:t>, </a:t>
          </a:r>
          <a:r>
            <a:rPr lang="en-US" dirty="0" err="1"/>
            <a:t>Prinsip-Prinsip</a:t>
          </a:r>
          <a:endParaRPr lang="en-US" dirty="0"/>
        </a:p>
      </dgm:t>
    </dgm:pt>
    <dgm:pt modelId="{E244EFA6-B896-4B4E-86DE-C793A24569F3}" type="parTrans" cxnId="{B6BDAB78-AB64-4A56-915B-E426AE2C7137}">
      <dgm:prSet/>
      <dgm:spPr/>
      <dgm:t>
        <a:bodyPr/>
        <a:lstStyle/>
        <a:p>
          <a:endParaRPr lang="en-US"/>
        </a:p>
      </dgm:t>
    </dgm:pt>
    <dgm:pt modelId="{CE4CC8B8-A9FD-4E40-831E-0B9468CD3BD5}" type="sibTrans" cxnId="{B6BDAB78-AB64-4A56-915B-E426AE2C7137}">
      <dgm:prSet/>
      <dgm:spPr/>
      <dgm:t>
        <a:bodyPr/>
        <a:lstStyle/>
        <a:p>
          <a:endParaRPr lang="en-US"/>
        </a:p>
      </dgm:t>
    </dgm:pt>
    <dgm:pt modelId="{EE1B47CC-5029-4699-8862-3D354A3932DC}" type="pres">
      <dgm:prSet presAssocID="{21C0C2A9-590A-4266-82F5-2D78967B8E7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49062E4-B0A9-4385-82AA-C024844D55F4}" type="pres">
      <dgm:prSet presAssocID="{67EEBB47-41D3-46E7-BF73-AF2007BA9B4A}" presName="root1" presStyleCnt="0"/>
      <dgm:spPr/>
    </dgm:pt>
    <dgm:pt modelId="{83D1B128-F660-422A-9DAD-9D8519E58548}" type="pres">
      <dgm:prSet presAssocID="{67EEBB47-41D3-46E7-BF73-AF2007BA9B4A}" presName="LevelOneTextNode" presStyleLbl="node0" presStyleIdx="0" presStyleCnt="1">
        <dgm:presLayoutVars>
          <dgm:chPref val="3"/>
        </dgm:presLayoutVars>
      </dgm:prSet>
      <dgm:spPr/>
    </dgm:pt>
    <dgm:pt modelId="{D39686D8-1250-442F-80EB-AF2B5CE2F0D3}" type="pres">
      <dgm:prSet presAssocID="{67EEBB47-41D3-46E7-BF73-AF2007BA9B4A}" presName="level2hierChild" presStyleCnt="0"/>
      <dgm:spPr/>
    </dgm:pt>
    <dgm:pt modelId="{6BCFFD27-E52E-47C5-AEBF-E49EA088BF73}" type="pres">
      <dgm:prSet presAssocID="{8505E5C8-F164-4D6F-B9CA-BDF0E0B898AC}" presName="conn2-1" presStyleLbl="parChTrans1D2" presStyleIdx="0" presStyleCnt="2"/>
      <dgm:spPr/>
    </dgm:pt>
    <dgm:pt modelId="{EE646125-34F9-4229-9819-605B8AEC64A8}" type="pres">
      <dgm:prSet presAssocID="{8505E5C8-F164-4D6F-B9CA-BDF0E0B898AC}" presName="connTx" presStyleLbl="parChTrans1D2" presStyleIdx="0" presStyleCnt="2"/>
      <dgm:spPr/>
    </dgm:pt>
    <dgm:pt modelId="{D7D2A7E0-5A01-4664-A987-1D7FFBD12B27}" type="pres">
      <dgm:prSet presAssocID="{AE016A06-F867-4AC5-A8FE-C429A1EFC9AC}" presName="root2" presStyleCnt="0"/>
      <dgm:spPr/>
    </dgm:pt>
    <dgm:pt modelId="{C0A02BB0-2421-4BE1-BEE1-200412532572}" type="pres">
      <dgm:prSet presAssocID="{AE016A06-F867-4AC5-A8FE-C429A1EFC9AC}" presName="LevelTwoTextNode" presStyleLbl="node2" presStyleIdx="0" presStyleCnt="2">
        <dgm:presLayoutVars>
          <dgm:chPref val="3"/>
        </dgm:presLayoutVars>
      </dgm:prSet>
      <dgm:spPr/>
    </dgm:pt>
    <dgm:pt modelId="{3026B49A-BE83-44E1-8C8D-4218D98963DB}" type="pres">
      <dgm:prSet presAssocID="{AE016A06-F867-4AC5-A8FE-C429A1EFC9AC}" presName="level3hierChild" presStyleCnt="0"/>
      <dgm:spPr/>
    </dgm:pt>
    <dgm:pt modelId="{6FE4107F-898E-4587-94BD-283367B39F25}" type="pres">
      <dgm:prSet presAssocID="{FD6A2749-B195-45B8-AA48-AFF0E8124EF5}" presName="conn2-1" presStyleLbl="parChTrans1D3" presStyleIdx="0" presStyleCnt="2"/>
      <dgm:spPr/>
    </dgm:pt>
    <dgm:pt modelId="{314A318F-9174-401D-9D27-6C7DF428807C}" type="pres">
      <dgm:prSet presAssocID="{FD6A2749-B195-45B8-AA48-AFF0E8124EF5}" presName="connTx" presStyleLbl="parChTrans1D3" presStyleIdx="0" presStyleCnt="2"/>
      <dgm:spPr/>
    </dgm:pt>
    <dgm:pt modelId="{A0DF67A8-599E-480F-97A4-1AC16C63F7F1}" type="pres">
      <dgm:prSet presAssocID="{D7A60793-98BF-4C58-B5E6-A50A7BF15EBC}" presName="root2" presStyleCnt="0"/>
      <dgm:spPr/>
    </dgm:pt>
    <dgm:pt modelId="{4EC09DA4-0427-4845-A330-9499BEE42562}" type="pres">
      <dgm:prSet presAssocID="{D7A60793-98BF-4C58-B5E6-A50A7BF15EBC}" presName="LevelTwoTextNode" presStyleLbl="node3" presStyleIdx="0" presStyleCnt="2">
        <dgm:presLayoutVars>
          <dgm:chPref val="3"/>
        </dgm:presLayoutVars>
      </dgm:prSet>
      <dgm:spPr/>
    </dgm:pt>
    <dgm:pt modelId="{6E5BAFA4-7228-4A5D-AAE6-76133CB863B0}" type="pres">
      <dgm:prSet presAssocID="{D7A60793-98BF-4C58-B5E6-A50A7BF15EBC}" presName="level3hierChild" presStyleCnt="0"/>
      <dgm:spPr/>
    </dgm:pt>
    <dgm:pt modelId="{2A557E2F-3823-47BF-9EA2-0ADAED77B913}" type="pres">
      <dgm:prSet presAssocID="{98974BD4-710D-4F5A-AF25-730C33F61706}" presName="conn2-1" presStyleLbl="parChTrans1D2" presStyleIdx="1" presStyleCnt="2"/>
      <dgm:spPr/>
    </dgm:pt>
    <dgm:pt modelId="{A6BA92F5-EFD0-46C1-9C3B-CC6B3E6D6BA0}" type="pres">
      <dgm:prSet presAssocID="{98974BD4-710D-4F5A-AF25-730C33F61706}" presName="connTx" presStyleLbl="parChTrans1D2" presStyleIdx="1" presStyleCnt="2"/>
      <dgm:spPr/>
    </dgm:pt>
    <dgm:pt modelId="{47014391-7613-4889-95FA-83CF52D951B1}" type="pres">
      <dgm:prSet presAssocID="{3648B4F3-643A-459E-9C32-55FABD86C156}" presName="root2" presStyleCnt="0"/>
      <dgm:spPr/>
    </dgm:pt>
    <dgm:pt modelId="{AD9D41F2-6C72-42D1-9C69-CEA8E98EEF9C}" type="pres">
      <dgm:prSet presAssocID="{3648B4F3-643A-459E-9C32-55FABD86C156}" presName="LevelTwoTextNode" presStyleLbl="node2" presStyleIdx="1" presStyleCnt="2">
        <dgm:presLayoutVars>
          <dgm:chPref val="3"/>
        </dgm:presLayoutVars>
      </dgm:prSet>
      <dgm:spPr/>
    </dgm:pt>
    <dgm:pt modelId="{709DD9BA-2973-42BA-9B92-B8FEA026AA9D}" type="pres">
      <dgm:prSet presAssocID="{3648B4F3-643A-459E-9C32-55FABD86C156}" presName="level3hierChild" presStyleCnt="0"/>
      <dgm:spPr/>
    </dgm:pt>
    <dgm:pt modelId="{269BECE8-78DE-47DB-8B77-0AAFAE54570F}" type="pres">
      <dgm:prSet presAssocID="{E244EFA6-B896-4B4E-86DE-C793A24569F3}" presName="conn2-1" presStyleLbl="parChTrans1D3" presStyleIdx="1" presStyleCnt="2"/>
      <dgm:spPr/>
    </dgm:pt>
    <dgm:pt modelId="{6077DD2F-C5F6-4A95-82B6-93E7B9358122}" type="pres">
      <dgm:prSet presAssocID="{E244EFA6-B896-4B4E-86DE-C793A24569F3}" presName="connTx" presStyleLbl="parChTrans1D3" presStyleIdx="1" presStyleCnt="2"/>
      <dgm:spPr/>
    </dgm:pt>
    <dgm:pt modelId="{516F1C8C-76E4-4CFB-9014-309EC9A1120C}" type="pres">
      <dgm:prSet presAssocID="{32AD47A3-8D7A-4ACB-B520-55FC7865EB7C}" presName="root2" presStyleCnt="0"/>
      <dgm:spPr/>
    </dgm:pt>
    <dgm:pt modelId="{C0AA4228-6CF8-47EF-A554-3D61EB4B2E25}" type="pres">
      <dgm:prSet presAssocID="{32AD47A3-8D7A-4ACB-B520-55FC7865EB7C}" presName="LevelTwoTextNode" presStyleLbl="node3" presStyleIdx="1" presStyleCnt="2">
        <dgm:presLayoutVars>
          <dgm:chPref val="3"/>
        </dgm:presLayoutVars>
      </dgm:prSet>
      <dgm:spPr/>
    </dgm:pt>
    <dgm:pt modelId="{6ECF442F-DD12-4CE1-90F5-C32B69BBEB3A}" type="pres">
      <dgm:prSet presAssocID="{32AD47A3-8D7A-4ACB-B520-55FC7865EB7C}" presName="level3hierChild" presStyleCnt="0"/>
      <dgm:spPr/>
    </dgm:pt>
  </dgm:ptLst>
  <dgm:cxnLst>
    <dgm:cxn modelId="{11EF7200-5EFD-4DAF-9662-EA82BE257800}" type="presOf" srcId="{E244EFA6-B896-4B4E-86DE-C793A24569F3}" destId="{6077DD2F-C5F6-4A95-82B6-93E7B9358122}" srcOrd="1" destOrd="0" presId="urn:microsoft.com/office/officeart/2005/8/layout/hierarchy2"/>
    <dgm:cxn modelId="{EABE5405-248F-41EE-A3AA-E3039BBA0326}" type="presOf" srcId="{98974BD4-710D-4F5A-AF25-730C33F61706}" destId="{A6BA92F5-EFD0-46C1-9C3B-CC6B3E6D6BA0}" srcOrd="1" destOrd="0" presId="urn:microsoft.com/office/officeart/2005/8/layout/hierarchy2"/>
    <dgm:cxn modelId="{ABBC7808-FCAA-476F-8EBD-F442769F6DEF}" type="presOf" srcId="{8505E5C8-F164-4D6F-B9CA-BDF0E0B898AC}" destId="{6BCFFD27-E52E-47C5-AEBF-E49EA088BF73}" srcOrd="0" destOrd="0" presId="urn:microsoft.com/office/officeart/2005/8/layout/hierarchy2"/>
    <dgm:cxn modelId="{B16C412F-D304-4559-95ED-595BF80206C5}" type="presOf" srcId="{FD6A2749-B195-45B8-AA48-AFF0E8124EF5}" destId="{314A318F-9174-401D-9D27-6C7DF428807C}" srcOrd="1" destOrd="0" presId="urn:microsoft.com/office/officeart/2005/8/layout/hierarchy2"/>
    <dgm:cxn modelId="{7952F12F-0D33-482E-B39D-4365B41E4F76}" type="presOf" srcId="{AE016A06-F867-4AC5-A8FE-C429A1EFC9AC}" destId="{C0A02BB0-2421-4BE1-BEE1-200412532572}" srcOrd="0" destOrd="0" presId="urn:microsoft.com/office/officeart/2005/8/layout/hierarchy2"/>
    <dgm:cxn modelId="{C953DD3B-C1A0-4AA5-870C-59D35260F4DC}" type="presOf" srcId="{8505E5C8-F164-4D6F-B9CA-BDF0E0B898AC}" destId="{EE646125-34F9-4229-9819-605B8AEC64A8}" srcOrd="1" destOrd="0" presId="urn:microsoft.com/office/officeart/2005/8/layout/hierarchy2"/>
    <dgm:cxn modelId="{86954B3F-5C7C-437E-AEE6-F2CB7E305851}" type="presOf" srcId="{3648B4F3-643A-459E-9C32-55FABD86C156}" destId="{AD9D41F2-6C72-42D1-9C69-CEA8E98EEF9C}" srcOrd="0" destOrd="0" presId="urn:microsoft.com/office/officeart/2005/8/layout/hierarchy2"/>
    <dgm:cxn modelId="{FF68AF66-FC7A-4111-80AC-AFD48C22B1D4}" type="presOf" srcId="{21C0C2A9-590A-4266-82F5-2D78967B8E71}" destId="{EE1B47CC-5029-4699-8862-3D354A3932DC}" srcOrd="0" destOrd="0" presId="urn:microsoft.com/office/officeart/2005/8/layout/hierarchy2"/>
    <dgm:cxn modelId="{49DB2949-CAA7-4B5B-9B44-AA5647D97CCC}" srcId="{67EEBB47-41D3-46E7-BF73-AF2007BA9B4A}" destId="{3648B4F3-643A-459E-9C32-55FABD86C156}" srcOrd="1" destOrd="0" parTransId="{98974BD4-710D-4F5A-AF25-730C33F61706}" sibTransId="{FF422C82-B5FA-4112-A36B-585E50C6D341}"/>
    <dgm:cxn modelId="{27237C6C-B959-4E7A-A88C-CDD59ECABAF9}" srcId="{67EEBB47-41D3-46E7-BF73-AF2007BA9B4A}" destId="{AE016A06-F867-4AC5-A8FE-C429A1EFC9AC}" srcOrd="0" destOrd="0" parTransId="{8505E5C8-F164-4D6F-B9CA-BDF0E0B898AC}" sibTransId="{16709EAD-6C05-418E-BDC2-46F90B22B6A3}"/>
    <dgm:cxn modelId="{E4F64552-14E9-4884-8894-DC3CF552C2B6}" type="presOf" srcId="{FD6A2749-B195-45B8-AA48-AFF0E8124EF5}" destId="{6FE4107F-898E-4587-94BD-283367B39F25}" srcOrd="0" destOrd="0" presId="urn:microsoft.com/office/officeart/2005/8/layout/hierarchy2"/>
    <dgm:cxn modelId="{C89C4772-5A0E-4535-9D9E-32ADDA266589}" type="presOf" srcId="{67EEBB47-41D3-46E7-BF73-AF2007BA9B4A}" destId="{83D1B128-F660-422A-9DAD-9D8519E58548}" srcOrd="0" destOrd="0" presId="urn:microsoft.com/office/officeart/2005/8/layout/hierarchy2"/>
    <dgm:cxn modelId="{B6BDAB78-AB64-4A56-915B-E426AE2C7137}" srcId="{3648B4F3-643A-459E-9C32-55FABD86C156}" destId="{32AD47A3-8D7A-4ACB-B520-55FC7865EB7C}" srcOrd="0" destOrd="0" parTransId="{E244EFA6-B896-4B4E-86DE-C793A24569F3}" sibTransId="{CE4CC8B8-A9FD-4E40-831E-0B9468CD3BD5}"/>
    <dgm:cxn modelId="{16871596-2CAD-40DC-80C9-AA572699277C}" type="presOf" srcId="{E244EFA6-B896-4B4E-86DE-C793A24569F3}" destId="{269BECE8-78DE-47DB-8B77-0AAFAE54570F}" srcOrd="0" destOrd="0" presId="urn:microsoft.com/office/officeart/2005/8/layout/hierarchy2"/>
    <dgm:cxn modelId="{92828FAE-BF3A-485B-8F84-45D585697FAB}" type="presOf" srcId="{98974BD4-710D-4F5A-AF25-730C33F61706}" destId="{2A557E2F-3823-47BF-9EA2-0ADAED77B913}" srcOrd="0" destOrd="0" presId="urn:microsoft.com/office/officeart/2005/8/layout/hierarchy2"/>
    <dgm:cxn modelId="{8EA72CC3-BE1F-434A-B8D9-C438C91F7083}" type="presOf" srcId="{32AD47A3-8D7A-4ACB-B520-55FC7865EB7C}" destId="{C0AA4228-6CF8-47EF-A554-3D61EB4B2E25}" srcOrd="0" destOrd="0" presId="urn:microsoft.com/office/officeart/2005/8/layout/hierarchy2"/>
    <dgm:cxn modelId="{9A78F2C7-E264-4A7D-B04A-534142D80773}" srcId="{21C0C2A9-590A-4266-82F5-2D78967B8E71}" destId="{67EEBB47-41D3-46E7-BF73-AF2007BA9B4A}" srcOrd="0" destOrd="0" parTransId="{97C661B9-E882-44CA-AE04-B6A81C4BB432}" sibTransId="{A2D9C76F-5B58-4C26-8CA9-F221885075B5}"/>
    <dgm:cxn modelId="{39526EE0-9F88-468D-B2E7-3BD0F0B37FF2}" srcId="{AE016A06-F867-4AC5-A8FE-C429A1EFC9AC}" destId="{D7A60793-98BF-4C58-B5E6-A50A7BF15EBC}" srcOrd="0" destOrd="0" parTransId="{FD6A2749-B195-45B8-AA48-AFF0E8124EF5}" sibTransId="{D4251ADA-3BB8-4E1E-B84D-26CAAFC11BE5}"/>
    <dgm:cxn modelId="{ADA3A6F4-66AA-4B56-95DC-B808D9E42928}" type="presOf" srcId="{D7A60793-98BF-4C58-B5E6-A50A7BF15EBC}" destId="{4EC09DA4-0427-4845-A330-9499BEE42562}" srcOrd="0" destOrd="0" presId="urn:microsoft.com/office/officeart/2005/8/layout/hierarchy2"/>
    <dgm:cxn modelId="{47BFEFD4-2402-4163-BB92-82ABAAF116ED}" type="presParOf" srcId="{EE1B47CC-5029-4699-8862-3D354A3932DC}" destId="{C49062E4-B0A9-4385-82AA-C024844D55F4}" srcOrd="0" destOrd="0" presId="urn:microsoft.com/office/officeart/2005/8/layout/hierarchy2"/>
    <dgm:cxn modelId="{C4D9B7D4-6E06-41BE-81BC-AA002551314D}" type="presParOf" srcId="{C49062E4-B0A9-4385-82AA-C024844D55F4}" destId="{83D1B128-F660-422A-9DAD-9D8519E58548}" srcOrd="0" destOrd="0" presId="urn:microsoft.com/office/officeart/2005/8/layout/hierarchy2"/>
    <dgm:cxn modelId="{FE5F0A78-CDE2-4722-A8D2-10360295D7E1}" type="presParOf" srcId="{C49062E4-B0A9-4385-82AA-C024844D55F4}" destId="{D39686D8-1250-442F-80EB-AF2B5CE2F0D3}" srcOrd="1" destOrd="0" presId="urn:microsoft.com/office/officeart/2005/8/layout/hierarchy2"/>
    <dgm:cxn modelId="{973F4520-1B94-4E6D-A45F-4F408E04F7EB}" type="presParOf" srcId="{D39686D8-1250-442F-80EB-AF2B5CE2F0D3}" destId="{6BCFFD27-E52E-47C5-AEBF-E49EA088BF73}" srcOrd="0" destOrd="0" presId="urn:microsoft.com/office/officeart/2005/8/layout/hierarchy2"/>
    <dgm:cxn modelId="{68A8608C-E9C7-4A5C-9088-1CC161F9CC69}" type="presParOf" srcId="{6BCFFD27-E52E-47C5-AEBF-E49EA088BF73}" destId="{EE646125-34F9-4229-9819-605B8AEC64A8}" srcOrd="0" destOrd="0" presId="urn:microsoft.com/office/officeart/2005/8/layout/hierarchy2"/>
    <dgm:cxn modelId="{1D38BF28-CB7F-4F37-ABD4-6223FC81E161}" type="presParOf" srcId="{D39686D8-1250-442F-80EB-AF2B5CE2F0D3}" destId="{D7D2A7E0-5A01-4664-A987-1D7FFBD12B27}" srcOrd="1" destOrd="0" presId="urn:microsoft.com/office/officeart/2005/8/layout/hierarchy2"/>
    <dgm:cxn modelId="{8449D51E-197F-4520-8B2A-3E5B8D7F2517}" type="presParOf" srcId="{D7D2A7E0-5A01-4664-A987-1D7FFBD12B27}" destId="{C0A02BB0-2421-4BE1-BEE1-200412532572}" srcOrd="0" destOrd="0" presId="urn:microsoft.com/office/officeart/2005/8/layout/hierarchy2"/>
    <dgm:cxn modelId="{04318B06-170B-44FE-91FC-2C1178E8F054}" type="presParOf" srcId="{D7D2A7E0-5A01-4664-A987-1D7FFBD12B27}" destId="{3026B49A-BE83-44E1-8C8D-4218D98963DB}" srcOrd="1" destOrd="0" presId="urn:microsoft.com/office/officeart/2005/8/layout/hierarchy2"/>
    <dgm:cxn modelId="{C35D1B00-63A0-4389-8F87-91156BFF07EE}" type="presParOf" srcId="{3026B49A-BE83-44E1-8C8D-4218D98963DB}" destId="{6FE4107F-898E-4587-94BD-283367B39F25}" srcOrd="0" destOrd="0" presId="urn:microsoft.com/office/officeart/2005/8/layout/hierarchy2"/>
    <dgm:cxn modelId="{A500B6D7-6FE4-4B97-9762-0CC0FF8E7434}" type="presParOf" srcId="{6FE4107F-898E-4587-94BD-283367B39F25}" destId="{314A318F-9174-401D-9D27-6C7DF428807C}" srcOrd="0" destOrd="0" presId="urn:microsoft.com/office/officeart/2005/8/layout/hierarchy2"/>
    <dgm:cxn modelId="{5101CEAF-0EE4-4EF2-9A8E-45F6C152D4DB}" type="presParOf" srcId="{3026B49A-BE83-44E1-8C8D-4218D98963DB}" destId="{A0DF67A8-599E-480F-97A4-1AC16C63F7F1}" srcOrd="1" destOrd="0" presId="urn:microsoft.com/office/officeart/2005/8/layout/hierarchy2"/>
    <dgm:cxn modelId="{473416D3-41CE-477B-B6F7-AE0D19CA9CDF}" type="presParOf" srcId="{A0DF67A8-599E-480F-97A4-1AC16C63F7F1}" destId="{4EC09DA4-0427-4845-A330-9499BEE42562}" srcOrd="0" destOrd="0" presId="urn:microsoft.com/office/officeart/2005/8/layout/hierarchy2"/>
    <dgm:cxn modelId="{623AF63D-DFF0-43DA-A8AE-BEF8D3837FED}" type="presParOf" srcId="{A0DF67A8-599E-480F-97A4-1AC16C63F7F1}" destId="{6E5BAFA4-7228-4A5D-AAE6-76133CB863B0}" srcOrd="1" destOrd="0" presId="urn:microsoft.com/office/officeart/2005/8/layout/hierarchy2"/>
    <dgm:cxn modelId="{3B45623B-7E23-40B7-BD85-BCDAD7FC9B3F}" type="presParOf" srcId="{D39686D8-1250-442F-80EB-AF2B5CE2F0D3}" destId="{2A557E2F-3823-47BF-9EA2-0ADAED77B913}" srcOrd="2" destOrd="0" presId="urn:microsoft.com/office/officeart/2005/8/layout/hierarchy2"/>
    <dgm:cxn modelId="{E21DB75A-52E4-4FF7-B482-6A24374BDC1A}" type="presParOf" srcId="{2A557E2F-3823-47BF-9EA2-0ADAED77B913}" destId="{A6BA92F5-EFD0-46C1-9C3B-CC6B3E6D6BA0}" srcOrd="0" destOrd="0" presId="urn:microsoft.com/office/officeart/2005/8/layout/hierarchy2"/>
    <dgm:cxn modelId="{17B986BD-6D3C-460C-8F44-128FA64E0070}" type="presParOf" srcId="{D39686D8-1250-442F-80EB-AF2B5CE2F0D3}" destId="{47014391-7613-4889-95FA-83CF52D951B1}" srcOrd="3" destOrd="0" presId="urn:microsoft.com/office/officeart/2005/8/layout/hierarchy2"/>
    <dgm:cxn modelId="{FBB11281-BCC1-466C-9429-962AE34A8C02}" type="presParOf" srcId="{47014391-7613-4889-95FA-83CF52D951B1}" destId="{AD9D41F2-6C72-42D1-9C69-CEA8E98EEF9C}" srcOrd="0" destOrd="0" presId="urn:microsoft.com/office/officeart/2005/8/layout/hierarchy2"/>
    <dgm:cxn modelId="{8489610E-FF9E-4BE5-ABC2-B7442546A4BF}" type="presParOf" srcId="{47014391-7613-4889-95FA-83CF52D951B1}" destId="{709DD9BA-2973-42BA-9B92-B8FEA026AA9D}" srcOrd="1" destOrd="0" presId="urn:microsoft.com/office/officeart/2005/8/layout/hierarchy2"/>
    <dgm:cxn modelId="{F323D265-30A3-4C77-B42C-FB3B55BC016A}" type="presParOf" srcId="{709DD9BA-2973-42BA-9B92-B8FEA026AA9D}" destId="{269BECE8-78DE-47DB-8B77-0AAFAE54570F}" srcOrd="0" destOrd="0" presId="urn:microsoft.com/office/officeart/2005/8/layout/hierarchy2"/>
    <dgm:cxn modelId="{A90F95F7-855D-440C-B325-18B973702EDE}" type="presParOf" srcId="{269BECE8-78DE-47DB-8B77-0AAFAE54570F}" destId="{6077DD2F-C5F6-4A95-82B6-93E7B9358122}" srcOrd="0" destOrd="0" presId="urn:microsoft.com/office/officeart/2005/8/layout/hierarchy2"/>
    <dgm:cxn modelId="{67A209E7-38E7-43FD-8532-E7232C3DF3C8}" type="presParOf" srcId="{709DD9BA-2973-42BA-9B92-B8FEA026AA9D}" destId="{516F1C8C-76E4-4CFB-9014-309EC9A1120C}" srcOrd="1" destOrd="0" presId="urn:microsoft.com/office/officeart/2005/8/layout/hierarchy2"/>
    <dgm:cxn modelId="{5A61D72D-ED3F-45C4-BB49-FB00826898A7}" type="presParOf" srcId="{516F1C8C-76E4-4CFB-9014-309EC9A1120C}" destId="{C0AA4228-6CF8-47EF-A554-3D61EB4B2E25}" srcOrd="0" destOrd="0" presId="urn:microsoft.com/office/officeart/2005/8/layout/hierarchy2"/>
    <dgm:cxn modelId="{E019F2FF-7C26-42EA-9634-F7449622FFE8}" type="presParOf" srcId="{516F1C8C-76E4-4CFB-9014-309EC9A1120C}" destId="{6ECF442F-DD12-4CE1-90F5-C32B69BBEB3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98F95F-B779-4070-B961-DDD941FC1A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FC3960-AD01-44C2-AB25-088BF1158E12}">
      <dgm:prSet phldrT="[Text]"/>
      <dgm:spPr/>
      <dgm:t>
        <a:bodyPr/>
        <a:lstStyle/>
        <a:p>
          <a:r>
            <a:rPr lang="en-US" dirty="0" err="1"/>
            <a:t>Perencanaan</a:t>
          </a:r>
          <a:endParaRPr lang="en-US" dirty="0"/>
        </a:p>
      </dgm:t>
    </dgm:pt>
    <dgm:pt modelId="{A20B75C4-B160-48A5-AD53-5A2CE0AACA1C}" type="parTrans" cxnId="{372AE227-73C3-4621-B645-8ED1B7B10BE3}">
      <dgm:prSet/>
      <dgm:spPr/>
      <dgm:t>
        <a:bodyPr/>
        <a:lstStyle/>
        <a:p>
          <a:endParaRPr lang="en-US"/>
        </a:p>
      </dgm:t>
    </dgm:pt>
    <dgm:pt modelId="{458BA6D9-B611-47E4-B9DA-EFC8FC40F1A2}" type="sibTrans" cxnId="{372AE227-73C3-4621-B645-8ED1B7B10BE3}">
      <dgm:prSet/>
      <dgm:spPr/>
      <dgm:t>
        <a:bodyPr/>
        <a:lstStyle/>
        <a:p>
          <a:endParaRPr lang="en-US"/>
        </a:p>
      </dgm:t>
    </dgm:pt>
    <dgm:pt modelId="{16B1C5AB-5549-4B2F-BD2E-2FA57E4C2732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 err="1">
              <a:solidFill>
                <a:schemeClr val="tx1"/>
              </a:solidFill>
            </a:rPr>
            <a:t>Perumusan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dibentuknya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tim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satuan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khusus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pendidikan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karakter</a:t>
          </a:r>
          <a:r>
            <a:rPr lang="en-US" b="0" dirty="0">
              <a:solidFill>
                <a:schemeClr val="tx1"/>
              </a:solidFill>
            </a:rPr>
            <a:t>, </a:t>
          </a:r>
          <a:r>
            <a:rPr lang="en-US" b="0" dirty="0" err="1">
              <a:solidFill>
                <a:schemeClr val="tx1"/>
              </a:solidFill>
            </a:rPr>
            <a:t>yaitu</a:t>
          </a:r>
          <a:r>
            <a:rPr lang="en-US" b="0" dirty="0">
              <a:solidFill>
                <a:schemeClr val="tx1"/>
              </a:solidFill>
            </a:rPr>
            <a:t> Tim </a:t>
          </a:r>
          <a:r>
            <a:rPr lang="en-US" b="0" dirty="0" err="1">
              <a:solidFill>
                <a:schemeClr val="tx1"/>
              </a:solidFill>
            </a:rPr>
            <a:t>Satuan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Penjamin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Mutu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Bidang</a:t>
          </a:r>
          <a:r>
            <a:rPr lang="en-US" b="0" dirty="0">
              <a:solidFill>
                <a:schemeClr val="tx1"/>
              </a:solidFill>
            </a:rPr>
            <a:t> Pendidikan;</a:t>
          </a:r>
        </a:p>
      </dgm:t>
    </dgm:pt>
    <dgm:pt modelId="{8012495A-224D-4746-925A-225B98BAE30E}" type="parTrans" cxnId="{BF454717-0647-4A5C-ADD0-8B2BD873CEFB}">
      <dgm:prSet/>
      <dgm:spPr/>
      <dgm:t>
        <a:bodyPr/>
        <a:lstStyle/>
        <a:p>
          <a:endParaRPr lang="en-US"/>
        </a:p>
      </dgm:t>
    </dgm:pt>
    <dgm:pt modelId="{AE4E5270-7358-4264-B919-5F897FF059F6}" type="sibTrans" cxnId="{BF454717-0647-4A5C-ADD0-8B2BD873CEFB}">
      <dgm:prSet/>
      <dgm:spPr/>
      <dgm:t>
        <a:bodyPr/>
        <a:lstStyle/>
        <a:p>
          <a:endParaRPr lang="en-US"/>
        </a:p>
      </dgm:t>
    </dgm:pt>
    <dgm:pt modelId="{96E68558-1AD9-4270-98AB-DDA755B183BE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err="1"/>
            <a:t>Pengorganisasian</a:t>
          </a:r>
          <a:r>
            <a:rPr lang="en-US" dirty="0"/>
            <a:t> dan </a:t>
          </a:r>
          <a:r>
            <a:rPr lang="en-US" dirty="0" err="1"/>
            <a:t>Penyusunan</a:t>
          </a:r>
          <a:r>
            <a:rPr lang="en-US" dirty="0"/>
            <a:t> Personalia</a:t>
          </a:r>
        </a:p>
      </dgm:t>
    </dgm:pt>
    <dgm:pt modelId="{D466E153-BB20-4F08-9CF1-56F6C1CE3F9F}" type="parTrans" cxnId="{7516F2B4-C2D9-46DE-B798-9CD255E20616}">
      <dgm:prSet/>
      <dgm:spPr/>
      <dgm:t>
        <a:bodyPr/>
        <a:lstStyle/>
        <a:p>
          <a:endParaRPr lang="en-US"/>
        </a:p>
      </dgm:t>
    </dgm:pt>
    <dgm:pt modelId="{3EFA99F1-A329-40A8-879E-74AAFB62EDBF}" type="sibTrans" cxnId="{7516F2B4-C2D9-46DE-B798-9CD255E20616}">
      <dgm:prSet/>
      <dgm:spPr/>
      <dgm:t>
        <a:bodyPr/>
        <a:lstStyle/>
        <a:p>
          <a:endParaRPr lang="en-US"/>
        </a:p>
      </dgm:t>
    </dgm:pt>
    <dgm:pt modelId="{7579CE96-B0B8-4925-ACBC-0DC8E96EDE41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0" dirty="0" err="1">
              <a:solidFill>
                <a:schemeClr val="tx1"/>
              </a:solidFill>
            </a:rPr>
            <a:t>Setelah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perencanaan</a:t>
          </a:r>
          <a:r>
            <a:rPr lang="en-US" b="0" dirty="0">
              <a:solidFill>
                <a:schemeClr val="tx1"/>
              </a:solidFill>
            </a:rPr>
            <a:t> program </a:t>
          </a:r>
          <a:r>
            <a:rPr lang="en-US" b="0" dirty="0" err="1">
              <a:solidFill>
                <a:schemeClr val="tx1"/>
              </a:solidFill>
            </a:rPr>
            <a:t>dirumuskan</a:t>
          </a:r>
          <a:r>
            <a:rPr lang="en-US" b="0" dirty="0">
              <a:solidFill>
                <a:schemeClr val="tx1"/>
              </a:solidFill>
            </a:rPr>
            <a:t>, </a:t>
          </a:r>
          <a:r>
            <a:rPr lang="en-US" b="0" dirty="0" err="1">
              <a:solidFill>
                <a:schemeClr val="tx1"/>
              </a:solidFill>
            </a:rPr>
            <a:t>termasuk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didalamnya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kebutuhan</a:t>
          </a:r>
          <a:r>
            <a:rPr lang="en-US" b="0" dirty="0">
              <a:solidFill>
                <a:schemeClr val="tx1"/>
              </a:solidFill>
            </a:rPr>
            <a:t> personalia, </a:t>
          </a:r>
          <a:r>
            <a:rPr lang="en-US" b="0" dirty="0" err="1">
              <a:solidFill>
                <a:schemeClr val="tx1"/>
              </a:solidFill>
            </a:rPr>
            <a:t>maka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dilakukan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penunjukkan</a:t>
          </a:r>
          <a:r>
            <a:rPr lang="en-US" b="0" dirty="0">
              <a:solidFill>
                <a:schemeClr val="tx1"/>
              </a:solidFill>
            </a:rPr>
            <a:t> personalia </a:t>
          </a:r>
          <a:r>
            <a:rPr lang="en-US" b="0" dirty="0" err="1">
              <a:solidFill>
                <a:schemeClr val="tx1"/>
              </a:solidFill>
            </a:rPr>
            <a:t>satuan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khusus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pendidikan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karakter</a:t>
          </a:r>
          <a:r>
            <a:rPr lang="en-US" b="0" dirty="0">
              <a:solidFill>
                <a:schemeClr val="tx1"/>
              </a:solidFill>
            </a:rPr>
            <a:t> yang </a:t>
          </a:r>
          <a:r>
            <a:rPr lang="en-US" b="0" dirty="0" err="1">
              <a:solidFill>
                <a:schemeClr val="tx1"/>
              </a:solidFill>
            </a:rPr>
            <a:t>terdiri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dari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Pelindung</a:t>
          </a:r>
          <a:r>
            <a:rPr lang="en-US" b="0" dirty="0">
              <a:solidFill>
                <a:schemeClr val="tx1"/>
              </a:solidFill>
            </a:rPr>
            <a:t>, </a:t>
          </a:r>
          <a:r>
            <a:rPr lang="en-US" b="0" dirty="0" err="1">
              <a:solidFill>
                <a:schemeClr val="tx1"/>
              </a:solidFill>
            </a:rPr>
            <a:t>Penanggungjawab</a:t>
          </a:r>
          <a:r>
            <a:rPr lang="en-US" b="0" dirty="0">
              <a:solidFill>
                <a:schemeClr val="tx1"/>
              </a:solidFill>
            </a:rPr>
            <a:t>, </a:t>
          </a:r>
          <a:r>
            <a:rPr lang="en-US" b="0" dirty="0" err="1">
              <a:solidFill>
                <a:schemeClr val="tx1"/>
              </a:solidFill>
            </a:rPr>
            <a:t>Ketua</a:t>
          </a:r>
          <a:r>
            <a:rPr lang="en-US" b="0" dirty="0">
              <a:solidFill>
                <a:schemeClr val="tx1"/>
              </a:solidFill>
            </a:rPr>
            <a:t>, Wakil </a:t>
          </a:r>
          <a:r>
            <a:rPr lang="en-US" b="0" dirty="0" err="1">
              <a:solidFill>
                <a:schemeClr val="tx1"/>
              </a:solidFill>
            </a:rPr>
            <a:t>Ketua</a:t>
          </a:r>
          <a:r>
            <a:rPr lang="en-US" b="0" dirty="0">
              <a:solidFill>
                <a:schemeClr val="tx1"/>
              </a:solidFill>
            </a:rPr>
            <a:t>, </a:t>
          </a:r>
          <a:r>
            <a:rPr lang="en-US" b="0" dirty="0" err="1">
              <a:solidFill>
                <a:schemeClr val="tx1"/>
              </a:solidFill>
            </a:rPr>
            <a:t>Sekretaris</a:t>
          </a:r>
          <a:r>
            <a:rPr lang="en-US" b="0" dirty="0">
              <a:solidFill>
                <a:schemeClr val="tx1"/>
              </a:solidFill>
            </a:rPr>
            <a:t> dan </a:t>
          </a:r>
          <a:r>
            <a:rPr lang="en-US" b="0" dirty="0" err="1">
              <a:solidFill>
                <a:schemeClr val="tx1"/>
              </a:solidFill>
            </a:rPr>
            <a:t>Anggota</a:t>
          </a:r>
          <a:r>
            <a:rPr lang="en-US" b="0" dirty="0">
              <a:solidFill>
                <a:schemeClr val="tx1"/>
              </a:solidFill>
            </a:rPr>
            <a:t>. </a:t>
          </a:r>
          <a:r>
            <a:rPr lang="en-US" b="0" dirty="0" err="1">
              <a:solidFill>
                <a:schemeClr val="tx1"/>
              </a:solidFill>
            </a:rPr>
            <a:t>Termasuk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didalamnya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adalah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tugas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pokok</a:t>
          </a:r>
          <a:r>
            <a:rPr lang="en-US" b="0" dirty="0">
              <a:solidFill>
                <a:schemeClr val="tx1"/>
              </a:solidFill>
            </a:rPr>
            <a:t> dan </a:t>
          </a:r>
          <a:r>
            <a:rPr lang="en-US" b="0" dirty="0" err="1">
              <a:solidFill>
                <a:schemeClr val="tx1"/>
              </a:solidFill>
            </a:rPr>
            <a:t>fungsi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dari</a:t>
          </a:r>
          <a:r>
            <a:rPr lang="en-US" b="0" dirty="0">
              <a:solidFill>
                <a:schemeClr val="tx1"/>
              </a:solidFill>
            </a:rPr>
            <a:t> masing-masing </a:t>
          </a:r>
          <a:r>
            <a:rPr lang="en-US" b="0" dirty="0" err="1">
              <a:solidFill>
                <a:schemeClr val="tx1"/>
              </a:solidFill>
            </a:rPr>
            <a:t>anggota</a:t>
          </a:r>
          <a:r>
            <a:rPr lang="en-US" b="0" dirty="0">
              <a:solidFill>
                <a:schemeClr val="tx1"/>
              </a:solidFill>
            </a:rPr>
            <a:t> yang </a:t>
          </a:r>
          <a:r>
            <a:rPr lang="en-US" b="0" dirty="0" err="1">
              <a:solidFill>
                <a:schemeClr val="tx1"/>
              </a:solidFill>
            </a:rPr>
            <a:t>ada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didalam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struktur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organisasi</a:t>
          </a:r>
          <a:r>
            <a:rPr lang="en-US" b="0" dirty="0">
              <a:solidFill>
                <a:schemeClr val="tx1"/>
              </a:solidFill>
            </a:rPr>
            <a:t> program </a:t>
          </a:r>
          <a:r>
            <a:rPr lang="en-US" b="0" dirty="0" err="1">
              <a:solidFill>
                <a:schemeClr val="tx1"/>
              </a:solidFill>
            </a:rPr>
            <a:t>sekolah</a:t>
          </a:r>
          <a:r>
            <a:rPr lang="en-US" b="0" dirty="0">
              <a:solidFill>
                <a:schemeClr val="tx1"/>
              </a:solidFill>
            </a:rPr>
            <a:t> di SDIT Alief </a:t>
          </a:r>
          <a:r>
            <a:rPr lang="en-US" b="0" dirty="0" err="1">
              <a:solidFill>
                <a:schemeClr val="tx1"/>
              </a:solidFill>
            </a:rPr>
            <a:t>Mardhiyah</a:t>
          </a:r>
          <a:r>
            <a:rPr lang="en-US" b="0" dirty="0">
              <a:solidFill>
                <a:schemeClr val="tx1"/>
              </a:solidFill>
            </a:rPr>
            <a:t>. </a:t>
          </a:r>
        </a:p>
      </dgm:t>
    </dgm:pt>
    <dgm:pt modelId="{FA379B49-8C72-428F-AFE2-8B4649F8D3CA}" type="parTrans" cxnId="{A8A9A5AC-06B6-48D7-B27C-D795039955B5}">
      <dgm:prSet/>
      <dgm:spPr/>
      <dgm:t>
        <a:bodyPr/>
        <a:lstStyle/>
        <a:p>
          <a:endParaRPr lang="en-US"/>
        </a:p>
      </dgm:t>
    </dgm:pt>
    <dgm:pt modelId="{DAF59A30-8601-459D-8489-93E6E9CEE23D}" type="sibTrans" cxnId="{A8A9A5AC-06B6-48D7-B27C-D795039955B5}">
      <dgm:prSet/>
      <dgm:spPr/>
      <dgm:t>
        <a:bodyPr/>
        <a:lstStyle/>
        <a:p>
          <a:endParaRPr lang="en-US"/>
        </a:p>
      </dgm:t>
    </dgm:pt>
    <dgm:pt modelId="{4A7FC31C-D12E-47EE-AAA8-064A377637BC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err="1"/>
            <a:t>Pengarahan</a:t>
          </a:r>
          <a:endParaRPr lang="en-US" dirty="0"/>
        </a:p>
      </dgm:t>
    </dgm:pt>
    <dgm:pt modelId="{0C55614C-41A0-47A2-AD3F-013319535C58}" type="parTrans" cxnId="{5068C8AA-D383-4F27-92FE-00227F098049}">
      <dgm:prSet/>
      <dgm:spPr/>
      <dgm:t>
        <a:bodyPr/>
        <a:lstStyle/>
        <a:p>
          <a:endParaRPr lang="en-US"/>
        </a:p>
      </dgm:t>
    </dgm:pt>
    <dgm:pt modelId="{C7B68402-B02D-43E3-9F2C-80786B3B5B52}" type="sibTrans" cxnId="{5068C8AA-D383-4F27-92FE-00227F098049}">
      <dgm:prSet/>
      <dgm:spPr/>
      <dgm:t>
        <a:bodyPr/>
        <a:lstStyle/>
        <a:p>
          <a:endParaRPr lang="en-US"/>
        </a:p>
      </dgm:t>
    </dgm:pt>
    <dgm:pt modelId="{685B4628-AAAC-4EA5-96E5-004B6D66C5F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/>
            <a:t>dilakukan</a:t>
          </a:r>
          <a:r>
            <a:rPr lang="en-US" dirty="0"/>
            <a:t> oleh </a:t>
          </a:r>
          <a:r>
            <a:rPr lang="en-US" dirty="0" err="1"/>
            <a:t>ketua</a:t>
          </a:r>
          <a:r>
            <a:rPr lang="en-US" dirty="0"/>
            <a:t> </a:t>
          </a:r>
          <a:r>
            <a:rPr lang="en-US" dirty="0" err="1"/>
            <a:t>harian</a:t>
          </a:r>
          <a:r>
            <a:rPr lang="en-US" dirty="0"/>
            <a:t> dan </a:t>
          </a:r>
          <a:r>
            <a:rPr lang="en-US" dirty="0" err="1"/>
            <a:t>kepala</a:t>
          </a:r>
          <a:r>
            <a:rPr lang="en-US" dirty="0"/>
            <a:t> </a:t>
          </a:r>
          <a:r>
            <a:rPr lang="en-US" dirty="0" err="1"/>
            <a:t>bidang</a:t>
          </a:r>
          <a:r>
            <a:rPr lang="en-US" dirty="0"/>
            <a:t> </a:t>
          </a:r>
          <a:r>
            <a:rPr lang="en-US" dirty="0" err="1"/>
            <a:t>dikdasmen</a:t>
          </a:r>
          <a:r>
            <a:rPr lang="en-US" dirty="0"/>
            <a:t> </a:t>
          </a:r>
          <a:r>
            <a:rPr lang="en-US" dirty="0" err="1"/>
            <a:t>selaku</a:t>
          </a:r>
          <a:r>
            <a:rPr lang="en-US" dirty="0"/>
            <a:t> </a:t>
          </a:r>
          <a:r>
            <a:rPr lang="en-US" dirty="0" err="1"/>
            <a:t>penanggungjawab</a:t>
          </a:r>
          <a:r>
            <a:rPr lang="en-US" dirty="0"/>
            <a:t> program </a:t>
          </a:r>
          <a:r>
            <a:rPr lang="en-US" dirty="0" err="1"/>
            <a:t>pendidikan</a:t>
          </a:r>
          <a:r>
            <a:rPr lang="en-US" dirty="0"/>
            <a:t> </a:t>
          </a:r>
          <a:r>
            <a:rPr lang="en-US" dirty="0" err="1"/>
            <a:t>karakter</a:t>
          </a:r>
          <a:r>
            <a:rPr lang="en-US" dirty="0"/>
            <a:t> di SDIT Alief </a:t>
          </a:r>
          <a:r>
            <a:rPr lang="en-US" dirty="0" err="1"/>
            <a:t>Mardhiyah</a:t>
          </a:r>
          <a:r>
            <a:rPr lang="en-US" dirty="0"/>
            <a:t>. </a:t>
          </a:r>
        </a:p>
      </dgm:t>
    </dgm:pt>
    <dgm:pt modelId="{69B0EDF9-BDF4-424D-95F9-522F1BEE6A05}" type="parTrans" cxnId="{B06116A5-8F01-43B6-B8C0-2A836B7C47AF}">
      <dgm:prSet/>
      <dgm:spPr/>
      <dgm:t>
        <a:bodyPr/>
        <a:lstStyle/>
        <a:p>
          <a:endParaRPr lang="en-US"/>
        </a:p>
      </dgm:t>
    </dgm:pt>
    <dgm:pt modelId="{35323969-2C3F-41EC-8C3B-E6B0AE1D6D0A}" type="sibTrans" cxnId="{B06116A5-8F01-43B6-B8C0-2A836B7C47AF}">
      <dgm:prSet/>
      <dgm:spPr/>
      <dgm:t>
        <a:bodyPr/>
        <a:lstStyle/>
        <a:p>
          <a:endParaRPr lang="en-US"/>
        </a:p>
      </dgm:t>
    </dgm:pt>
    <dgm:pt modelId="{0BA5260F-6B0F-4CE7-B2AA-B316253F5FE5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/>
            <a:t>Pengawasan</a:t>
          </a:r>
          <a:endParaRPr lang="en-US" dirty="0"/>
        </a:p>
      </dgm:t>
    </dgm:pt>
    <dgm:pt modelId="{4EF8128C-0FFA-49D7-983B-1CD8D1D5C2AD}" type="parTrans" cxnId="{B181D6F1-C7B7-45E4-A3A6-3B5BEFEF79AE}">
      <dgm:prSet/>
      <dgm:spPr/>
      <dgm:t>
        <a:bodyPr/>
        <a:lstStyle/>
        <a:p>
          <a:endParaRPr lang="en-US"/>
        </a:p>
      </dgm:t>
    </dgm:pt>
    <dgm:pt modelId="{8F3D0D53-F10B-45CA-92F7-CB92B4DA3C5F}" type="sibTrans" cxnId="{B181D6F1-C7B7-45E4-A3A6-3B5BEFEF79AE}">
      <dgm:prSet/>
      <dgm:spPr/>
      <dgm:t>
        <a:bodyPr/>
        <a:lstStyle/>
        <a:p>
          <a:endParaRPr lang="en-US"/>
        </a:p>
      </dgm:t>
    </dgm:pt>
    <dgm:pt modelId="{913481CB-E8AF-40E6-A276-EB1D3CE52C33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Pada </a:t>
          </a:r>
          <a:r>
            <a:rPr lang="en-US" dirty="0" err="1"/>
            <a:t>bagian</a:t>
          </a:r>
          <a:r>
            <a:rPr lang="en-US" dirty="0"/>
            <a:t> </a:t>
          </a:r>
          <a:r>
            <a:rPr lang="en-US" dirty="0" err="1"/>
            <a:t>ini</a:t>
          </a:r>
          <a:r>
            <a:rPr lang="en-US" dirty="0"/>
            <a:t>, </a:t>
          </a:r>
          <a:r>
            <a:rPr lang="en-US" dirty="0" err="1"/>
            <a:t>fungsi</a:t>
          </a:r>
          <a:r>
            <a:rPr lang="en-US" dirty="0"/>
            <a:t> masing-masing personalia </a:t>
          </a:r>
          <a:r>
            <a:rPr lang="en-US" dirty="0" err="1"/>
            <a:t>berkontribusi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pelaksanaan</a:t>
          </a:r>
          <a:r>
            <a:rPr lang="en-US" dirty="0"/>
            <a:t> </a:t>
          </a:r>
          <a:r>
            <a:rPr lang="en-US" dirty="0" err="1"/>
            <a:t>serta</a:t>
          </a:r>
          <a:r>
            <a:rPr lang="en-US" dirty="0"/>
            <a:t> </a:t>
          </a:r>
          <a:r>
            <a:rPr lang="en-US" dirty="0" err="1"/>
            <a:t>implementasi</a:t>
          </a:r>
          <a:r>
            <a:rPr lang="en-US" dirty="0"/>
            <a:t> program </a:t>
          </a:r>
          <a:r>
            <a:rPr lang="en-US" dirty="0" err="1"/>
            <a:t>pendidikan</a:t>
          </a:r>
          <a:r>
            <a:rPr lang="en-US" dirty="0"/>
            <a:t> </a:t>
          </a:r>
          <a:r>
            <a:rPr lang="en-US" dirty="0" err="1"/>
            <a:t>karakter</a:t>
          </a:r>
          <a:r>
            <a:rPr lang="en-US" dirty="0"/>
            <a:t> di SDIT Alief </a:t>
          </a:r>
          <a:r>
            <a:rPr lang="en-US" dirty="0" err="1"/>
            <a:t>Mardhiyah</a:t>
          </a:r>
          <a:r>
            <a:rPr lang="en-US" dirty="0"/>
            <a:t>. Oleh </a:t>
          </a:r>
          <a:r>
            <a:rPr lang="en-US" dirty="0" err="1"/>
            <a:t>sebab</a:t>
          </a:r>
          <a:r>
            <a:rPr lang="en-US" dirty="0"/>
            <a:t> </a:t>
          </a:r>
          <a:r>
            <a:rPr lang="en-US" dirty="0" err="1"/>
            <a:t>itu</a:t>
          </a:r>
          <a:r>
            <a:rPr lang="en-US" dirty="0"/>
            <a:t>, Tim </a:t>
          </a:r>
          <a:r>
            <a:rPr lang="en-US" dirty="0" err="1"/>
            <a:t>Satuan</a:t>
          </a:r>
          <a:r>
            <a:rPr lang="en-US" dirty="0"/>
            <a:t> </a:t>
          </a:r>
          <a:r>
            <a:rPr lang="en-US" dirty="0" err="1"/>
            <a:t>Penjamin</a:t>
          </a:r>
          <a:r>
            <a:rPr lang="en-US" dirty="0"/>
            <a:t> </a:t>
          </a:r>
          <a:r>
            <a:rPr lang="en-US" dirty="0" err="1"/>
            <a:t>Mutu</a:t>
          </a:r>
          <a:r>
            <a:rPr lang="en-US" dirty="0"/>
            <a:t> </a:t>
          </a:r>
          <a:r>
            <a:rPr lang="en-US" dirty="0" err="1"/>
            <a:t>merumuskan</a:t>
          </a:r>
          <a:r>
            <a:rPr lang="en-US" dirty="0"/>
            <a:t> </a:t>
          </a:r>
          <a:r>
            <a:rPr lang="en-US" dirty="0" err="1"/>
            <a:t>Standar</a:t>
          </a:r>
          <a:r>
            <a:rPr lang="en-US" dirty="0"/>
            <a:t> </a:t>
          </a:r>
          <a:r>
            <a:rPr lang="en-US" dirty="0" err="1"/>
            <a:t>Operasional</a:t>
          </a:r>
          <a:r>
            <a:rPr lang="en-US" dirty="0"/>
            <a:t> (SOP) </a:t>
          </a:r>
          <a:r>
            <a:rPr lang="en-US" dirty="0" err="1"/>
            <a:t>sebelum</a:t>
          </a:r>
          <a:r>
            <a:rPr lang="en-US" dirty="0"/>
            <a:t> program </a:t>
          </a:r>
          <a:r>
            <a:rPr lang="en-US" dirty="0" err="1"/>
            <a:t>pendidikan</a:t>
          </a:r>
          <a:r>
            <a:rPr lang="en-US" dirty="0"/>
            <a:t> </a:t>
          </a:r>
          <a:r>
            <a:rPr lang="en-US" dirty="0" err="1"/>
            <a:t>karakter</a:t>
          </a:r>
          <a:r>
            <a:rPr lang="en-US" dirty="0"/>
            <a:t> </a:t>
          </a:r>
          <a:r>
            <a:rPr lang="en-US" dirty="0" err="1"/>
            <a:t>diterapkan</a:t>
          </a:r>
          <a:r>
            <a:rPr lang="en-US" dirty="0"/>
            <a:t>. </a:t>
          </a:r>
          <a:r>
            <a:rPr lang="en-US" dirty="0" err="1"/>
            <a:t>Standar</a:t>
          </a:r>
          <a:r>
            <a:rPr lang="en-US" dirty="0"/>
            <a:t> </a:t>
          </a:r>
          <a:r>
            <a:rPr lang="en-US" dirty="0" err="1"/>
            <a:t>Operasional</a:t>
          </a:r>
          <a:r>
            <a:rPr lang="en-US" dirty="0"/>
            <a:t> yang </a:t>
          </a:r>
          <a:r>
            <a:rPr lang="en-US" dirty="0" err="1"/>
            <a:t>ditetapkan</a:t>
          </a:r>
          <a:r>
            <a:rPr lang="en-US" dirty="0"/>
            <a:t> </a:t>
          </a:r>
          <a:r>
            <a:rPr lang="en-US" dirty="0" err="1"/>
            <a:t>ini</a:t>
          </a:r>
          <a:r>
            <a:rPr lang="en-US" dirty="0"/>
            <a:t> </a:t>
          </a:r>
          <a:r>
            <a:rPr lang="en-US" dirty="0" err="1"/>
            <a:t>terdiri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indikator-indikator</a:t>
          </a:r>
          <a:r>
            <a:rPr lang="en-US" dirty="0"/>
            <a:t> yang </a:t>
          </a:r>
          <a:r>
            <a:rPr lang="en-US" dirty="0" err="1"/>
            <a:t>akan</a:t>
          </a:r>
          <a:r>
            <a:rPr lang="en-US" dirty="0"/>
            <a:t> </a:t>
          </a:r>
          <a:r>
            <a:rPr lang="en-US" dirty="0" err="1"/>
            <a:t>menjadi</a:t>
          </a:r>
          <a:r>
            <a:rPr lang="en-US" dirty="0"/>
            <a:t> </a:t>
          </a:r>
          <a:r>
            <a:rPr lang="en-US" dirty="0" err="1"/>
            <a:t>tolok</a:t>
          </a:r>
          <a:r>
            <a:rPr lang="en-US" dirty="0"/>
            <a:t> </a:t>
          </a:r>
          <a:r>
            <a:rPr lang="en-US" dirty="0" err="1"/>
            <a:t>ukur</a:t>
          </a:r>
          <a:r>
            <a:rPr lang="en-US" dirty="0"/>
            <a:t> </a:t>
          </a:r>
          <a:r>
            <a:rPr lang="en-US" dirty="0" err="1"/>
            <a:t>utama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pelaksanaan</a:t>
          </a:r>
          <a:r>
            <a:rPr lang="en-US" dirty="0"/>
            <a:t> </a:t>
          </a:r>
          <a:r>
            <a:rPr lang="en-US" dirty="0" err="1"/>
            <a:t>setiap</a:t>
          </a:r>
          <a:r>
            <a:rPr lang="en-US" dirty="0"/>
            <a:t> program </a:t>
          </a:r>
          <a:r>
            <a:rPr lang="en-US" dirty="0" err="1"/>
            <a:t>pendidikan</a:t>
          </a:r>
          <a:r>
            <a:rPr lang="en-US" dirty="0"/>
            <a:t> </a:t>
          </a:r>
          <a:r>
            <a:rPr lang="en-US" dirty="0" err="1"/>
            <a:t>karakter</a:t>
          </a:r>
          <a:r>
            <a:rPr lang="en-US" dirty="0"/>
            <a:t>.</a:t>
          </a:r>
        </a:p>
      </dgm:t>
    </dgm:pt>
    <dgm:pt modelId="{D800C78B-1850-4DEC-AD5B-2A4F9543831E}" type="parTrans" cxnId="{B16D5781-4C81-4F05-B268-081712FFA858}">
      <dgm:prSet/>
      <dgm:spPr/>
      <dgm:t>
        <a:bodyPr/>
        <a:lstStyle/>
        <a:p>
          <a:endParaRPr lang="en-US"/>
        </a:p>
      </dgm:t>
    </dgm:pt>
    <dgm:pt modelId="{06EA4323-C42C-4093-BE4E-343C9D259616}" type="sibTrans" cxnId="{B16D5781-4C81-4F05-B268-081712FFA858}">
      <dgm:prSet/>
      <dgm:spPr/>
      <dgm:t>
        <a:bodyPr/>
        <a:lstStyle/>
        <a:p>
          <a:endParaRPr lang="en-US"/>
        </a:p>
      </dgm:t>
    </dgm:pt>
    <dgm:pt modelId="{EAA17F3E-0620-40BE-973D-6BB0FC3AEB6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 err="1">
              <a:solidFill>
                <a:schemeClr val="tx1"/>
              </a:solidFill>
            </a:rPr>
            <a:t>Perumusan</a:t>
          </a:r>
          <a:r>
            <a:rPr lang="en-US" b="0" dirty="0">
              <a:solidFill>
                <a:schemeClr val="tx1"/>
              </a:solidFill>
            </a:rPr>
            <a:t> program </a:t>
          </a:r>
          <a:r>
            <a:rPr lang="en-US" b="0" dirty="0" err="1">
              <a:solidFill>
                <a:schemeClr val="tx1"/>
              </a:solidFill>
            </a:rPr>
            <a:t>pendidikan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karakter</a:t>
          </a:r>
          <a:r>
            <a:rPr lang="en-US" b="0" dirty="0">
              <a:solidFill>
                <a:schemeClr val="tx1"/>
              </a:solidFill>
            </a:rPr>
            <a:t>.</a:t>
          </a:r>
          <a:endParaRPr lang="en-ID" b="0" dirty="0">
            <a:solidFill>
              <a:schemeClr val="tx1"/>
            </a:solidFill>
          </a:endParaRPr>
        </a:p>
      </dgm:t>
    </dgm:pt>
    <dgm:pt modelId="{6801702F-EAC4-4D10-96C5-3FCEF75E7D09}" type="parTrans" cxnId="{EA963806-E3AE-4EB6-895F-3B8336891618}">
      <dgm:prSet/>
      <dgm:spPr/>
      <dgm:t>
        <a:bodyPr/>
        <a:lstStyle/>
        <a:p>
          <a:endParaRPr lang="en-ID"/>
        </a:p>
      </dgm:t>
    </dgm:pt>
    <dgm:pt modelId="{9D902090-5EB5-4F08-A765-FE01AF2FB2A4}" type="sibTrans" cxnId="{EA963806-E3AE-4EB6-895F-3B8336891618}">
      <dgm:prSet/>
      <dgm:spPr/>
      <dgm:t>
        <a:bodyPr/>
        <a:lstStyle/>
        <a:p>
          <a:endParaRPr lang="en-ID"/>
        </a:p>
      </dgm:t>
    </dgm:pt>
    <dgm:pt modelId="{74E98341-D8C9-4747-8053-47F378B1756E}" type="pres">
      <dgm:prSet presAssocID="{0E98F95F-B779-4070-B961-DDD941FC1AB2}" presName="Name0" presStyleCnt="0">
        <dgm:presLayoutVars>
          <dgm:dir/>
          <dgm:animLvl val="lvl"/>
          <dgm:resizeHandles val="exact"/>
        </dgm:presLayoutVars>
      </dgm:prSet>
      <dgm:spPr/>
    </dgm:pt>
    <dgm:pt modelId="{DF118A78-BA34-4FBA-A88C-8BF1B940A636}" type="pres">
      <dgm:prSet presAssocID="{EBFC3960-AD01-44C2-AB25-088BF1158E12}" presName="linNode" presStyleCnt="0"/>
      <dgm:spPr/>
    </dgm:pt>
    <dgm:pt modelId="{1C5E1CD9-2245-4683-AB49-0483EE3964E1}" type="pres">
      <dgm:prSet presAssocID="{EBFC3960-AD01-44C2-AB25-088BF1158E1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6D38A66-1752-4FC2-BA15-4A864108887C}" type="pres">
      <dgm:prSet presAssocID="{EBFC3960-AD01-44C2-AB25-088BF1158E12}" presName="descendantText" presStyleLbl="alignAccFollowNode1" presStyleIdx="0" presStyleCnt="4">
        <dgm:presLayoutVars>
          <dgm:bulletEnabled val="1"/>
        </dgm:presLayoutVars>
      </dgm:prSet>
      <dgm:spPr/>
    </dgm:pt>
    <dgm:pt modelId="{875A1384-947C-4D49-86C5-9E9EF2A73D47}" type="pres">
      <dgm:prSet presAssocID="{458BA6D9-B611-47E4-B9DA-EFC8FC40F1A2}" presName="sp" presStyleCnt="0"/>
      <dgm:spPr/>
    </dgm:pt>
    <dgm:pt modelId="{8603883A-3C04-47BD-8265-8208299CDBF5}" type="pres">
      <dgm:prSet presAssocID="{96E68558-1AD9-4270-98AB-DDA755B183BE}" presName="linNode" presStyleCnt="0"/>
      <dgm:spPr/>
    </dgm:pt>
    <dgm:pt modelId="{FB85A708-E96B-4E30-9D79-16123D94441B}" type="pres">
      <dgm:prSet presAssocID="{96E68558-1AD9-4270-98AB-DDA755B183BE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0C686EE-D54F-4ADB-A0B4-1C6B822EBD38}" type="pres">
      <dgm:prSet presAssocID="{96E68558-1AD9-4270-98AB-DDA755B183BE}" presName="descendantText" presStyleLbl="alignAccFollowNode1" presStyleIdx="1" presStyleCnt="4">
        <dgm:presLayoutVars>
          <dgm:bulletEnabled val="1"/>
        </dgm:presLayoutVars>
      </dgm:prSet>
      <dgm:spPr/>
    </dgm:pt>
    <dgm:pt modelId="{1DAC1AAC-8BC3-4F42-A90B-43B572FD1FA3}" type="pres">
      <dgm:prSet presAssocID="{3EFA99F1-A329-40A8-879E-74AAFB62EDBF}" presName="sp" presStyleCnt="0"/>
      <dgm:spPr/>
    </dgm:pt>
    <dgm:pt modelId="{02103472-21D7-4E86-BD44-EB57BE79F9D7}" type="pres">
      <dgm:prSet presAssocID="{4A7FC31C-D12E-47EE-AAA8-064A377637BC}" presName="linNode" presStyleCnt="0"/>
      <dgm:spPr/>
    </dgm:pt>
    <dgm:pt modelId="{9CF3FE44-D60E-487E-85A9-F509583F467B}" type="pres">
      <dgm:prSet presAssocID="{4A7FC31C-D12E-47EE-AAA8-064A377637BC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48E80AD8-ECEC-4D3A-8186-B0407035B75B}" type="pres">
      <dgm:prSet presAssocID="{4A7FC31C-D12E-47EE-AAA8-064A377637BC}" presName="descendantText" presStyleLbl="alignAccFollowNode1" presStyleIdx="2" presStyleCnt="4">
        <dgm:presLayoutVars>
          <dgm:bulletEnabled val="1"/>
        </dgm:presLayoutVars>
      </dgm:prSet>
      <dgm:spPr/>
    </dgm:pt>
    <dgm:pt modelId="{1FD3580E-BB07-4C3D-8FAD-9617BDA08ED2}" type="pres">
      <dgm:prSet presAssocID="{C7B68402-B02D-43E3-9F2C-80786B3B5B52}" presName="sp" presStyleCnt="0"/>
      <dgm:spPr/>
    </dgm:pt>
    <dgm:pt modelId="{DF0499D5-19E9-4EF0-8053-D82A18E4217F}" type="pres">
      <dgm:prSet presAssocID="{0BA5260F-6B0F-4CE7-B2AA-B316253F5FE5}" presName="linNode" presStyleCnt="0"/>
      <dgm:spPr/>
    </dgm:pt>
    <dgm:pt modelId="{AF114279-B9D0-4258-B61E-3417D40DFE20}" type="pres">
      <dgm:prSet presAssocID="{0BA5260F-6B0F-4CE7-B2AA-B316253F5FE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46705DB1-3754-4BAE-862F-536F94D85932}" type="pres">
      <dgm:prSet presAssocID="{0BA5260F-6B0F-4CE7-B2AA-B316253F5FE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EA963806-E3AE-4EB6-895F-3B8336891618}" srcId="{EBFC3960-AD01-44C2-AB25-088BF1158E12}" destId="{EAA17F3E-0620-40BE-973D-6BB0FC3AEB6E}" srcOrd="1" destOrd="0" parTransId="{6801702F-EAC4-4D10-96C5-3FCEF75E7D09}" sibTransId="{9D902090-5EB5-4F08-A765-FE01AF2FB2A4}"/>
    <dgm:cxn modelId="{BF454717-0647-4A5C-ADD0-8B2BD873CEFB}" srcId="{EBFC3960-AD01-44C2-AB25-088BF1158E12}" destId="{16B1C5AB-5549-4B2F-BD2E-2FA57E4C2732}" srcOrd="0" destOrd="0" parTransId="{8012495A-224D-4746-925A-225B98BAE30E}" sibTransId="{AE4E5270-7358-4264-B919-5F897FF059F6}"/>
    <dgm:cxn modelId="{372AE227-73C3-4621-B645-8ED1B7B10BE3}" srcId="{0E98F95F-B779-4070-B961-DDD941FC1AB2}" destId="{EBFC3960-AD01-44C2-AB25-088BF1158E12}" srcOrd="0" destOrd="0" parTransId="{A20B75C4-B160-48A5-AD53-5A2CE0AACA1C}" sibTransId="{458BA6D9-B611-47E4-B9DA-EFC8FC40F1A2}"/>
    <dgm:cxn modelId="{1133EE2B-AD25-45F2-AF82-E9A20A2A4CDC}" type="presOf" srcId="{EAA17F3E-0620-40BE-973D-6BB0FC3AEB6E}" destId="{D6D38A66-1752-4FC2-BA15-4A864108887C}" srcOrd="0" destOrd="1" presId="urn:microsoft.com/office/officeart/2005/8/layout/vList5"/>
    <dgm:cxn modelId="{AF62C544-216B-4E5A-B9B7-321E493E6A10}" type="presOf" srcId="{7579CE96-B0B8-4925-ACBC-0DC8E96EDE41}" destId="{D0C686EE-D54F-4ADB-A0B4-1C6B822EBD38}" srcOrd="0" destOrd="0" presId="urn:microsoft.com/office/officeart/2005/8/layout/vList5"/>
    <dgm:cxn modelId="{1A95BC4D-F27B-48FE-92F7-E4D4F4F86A44}" type="presOf" srcId="{913481CB-E8AF-40E6-A276-EB1D3CE52C33}" destId="{48E80AD8-ECEC-4D3A-8186-B0407035B75B}" srcOrd="0" destOrd="0" presId="urn:microsoft.com/office/officeart/2005/8/layout/vList5"/>
    <dgm:cxn modelId="{7F37686F-831A-4700-B96D-A2A6A72EE664}" type="presOf" srcId="{685B4628-AAAC-4EA5-96E5-004B6D66C5F5}" destId="{46705DB1-3754-4BAE-862F-536F94D85932}" srcOrd="0" destOrd="0" presId="urn:microsoft.com/office/officeart/2005/8/layout/vList5"/>
    <dgm:cxn modelId="{B16D5781-4C81-4F05-B268-081712FFA858}" srcId="{4A7FC31C-D12E-47EE-AAA8-064A377637BC}" destId="{913481CB-E8AF-40E6-A276-EB1D3CE52C33}" srcOrd="0" destOrd="0" parTransId="{D800C78B-1850-4DEC-AD5B-2A4F9543831E}" sibTransId="{06EA4323-C42C-4093-BE4E-343C9D259616}"/>
    <dgm:cxn modelId="{53ED8B8A-B429-421A-9B53-FD8B95D03E84}" type="presOf" srcId="{96E68558-1AD9-4270-98AB-DDA755B183BE}" destId="{FB85A708-E96B-4E30-9D79-16123D94441B}" srcOrd="0" destOrd="0" presId="urn:microsoft.com/office/officeart/2005/8/layout/vList5"/>
    <dgm:cxn modelId="{36868493-8146-4287-BF0B-852B88854897}" type="presOf" srcId="{EBFC3960-AD01-44C2-AB25-088BF1158E12}" destId="{1C5E1CD9-2245-4683-AB49-0483EE3964E1}" srcOrd="0" destOrd="0" presId="urn:microsoft.com/office/officeart/2005/8/layout/vList5"/>
    <dgm:cxn modelId="{69BC459D-5F15-486F-827B-B36DCAE76A5E}" type="presOf" srcId="{16B1C5AB-5549-4B2F-BD2E-2FA57E4C2732}" destId="{D6D38A66-1752-4FC2-BA15-4A864108887C}" srcOrd="0" destOrd="0" presId="urn:microsoft.com/office/officeart/2005/8/layout/vList5"/>
    <dgm:cxn modelId="{B06116A5-8F01-43B6-B8C0-2A836B7C47AF}" srcId="{0BA5260F-6B0F-4CE7-B2AA-B316253F5FE5}" destId="{685B4628-AAAC-4EA5-96E5-004B6D66C5F5}" srcOrd="0" destOrd="0" parTransId="{69B0EDF9-BDF4-424D-95F9-522F1BEE6A05}" sibTransId="{35323969-2C3F-41EC-8C3B-E6B0AE1D6D0A}"/>
    <dgm:cxn modelId="{5068C8AA-D383-4F27-92FE-00227F098049}" srcId="{0E98F95F-B779-4070-B961-DDD941FC1AB2}" destId="{4A7FC31C-D12E-47EE-AAA8-064A377637BC}" srcOrd="2" destOrd="0" parTransId="{0C55614C-41A0-47A2-AD3F-013319535C58}" sibTransId="{C7B68402-B02D-43E3-9F2C-80786B3B5B52}"/>
    <dgm:cxn modelId="{A8A9A5AC-06B6-48D7-B27C-D795039955B5}" srcId="{96E68558-1AD9-4270-98AB-DDA755B183BE}" destId="{7579CE96-B0B8-4925-ACBC-0DC8E96EDE41}" srcOrd="0" destOrd="0" parTransId="{FA379B49-8C72-428F-AFE2-8B4649F8D3CA}" sibTransId="{DAF59A30-8601-459D-8489-93E6E9CEE23D}"/>
    <dgm:cxn modelId="{7516F2B4-C2D9-46DE-B798-9CD255E20616}" srcId="{0E98F95F-B779-4070-B961-DDD941FC1AB2}" destId="{96E68558-1AD9-4270-98AB-DDA755B183BE}" srcOrd="1" destOrd="0" parTransId="{D466E153-BB20-4F08-9CF1-56F6C1CE3F9F}" sibTransId="{3EFA99F1-A329-40A8-879E-74AAFB62EDBF}"/>
    <dgm:cxn modelId="{81C1E7C8-6ADF-4DEF-92F4-8817794E8591}" type="presOf" srcId="{0E98F95F-B779-4070-B961-DDD941FC1AB2}" destId="{74E98341-D8C9-4747-8053-47F378B1756E}" srcOrd="0" destOrd="0" presId="urn:microsoft.com/office/officeart/2005/8/layout/vList5"/>
    <dgm:cxn modelId="{4BAFC1CF-E496-4368-8085-F581847FFA24}" type="presOf" srcId="{4A7FC31C-D12E-47EE-AAA8-064A377637BC}" destId="{9CF3FE44-D60E-487E-85A9-F509583F467B}" srcOrd="0" destOrd="0" presId="urn:microsoft.com/office/officeart/2005/8/layout/vList5"/>
    <dgm:cxn modelId="{FA2860D4-03AF-456E-B2A0-A04B3C655CC1}" type="presOf" srcId="{0BA5260F-6B0F-4CE7-B2AA-B316253F5FE5}" destId="{AF114279-B9D0-4258-B61E-3417D40DFE20}" srcOrd="0" destOrd="0" presId="urn:microsoft.com/office/officeart/2005/8/layout/vList5"/>
    <dgm:cxn modelId="{B181D6F1-C7B7-45E4-A3A6-3B5BEFEF79AE}" srcId="{0E98F95F-B779-4070-B961-DDD941FC1AB2}" destId="{0BA5260F-6B0F-4CE7-B2AA-B316253F5FE5}" srcOrd="3" destOrd="0" parTransId="{4EF8128C-0FFA-49D7-983B-1CD8D1D5C2AD}" sibTransId="{8F3D0D53-F10B-45CA-92F7-CB92B4DA3C5F}"/>
    <dgm:cxn modelId="{C4AB3A8C-E680-4664-9103-648F369789F8}" type="presParOf" srcId="{74E98341-D8C9-4747-8053-47F378B1756E}" destId="{DF118A78-BA34-4FBA-A88C-8BF1B940A636}" srcOrd="0" destOrd="0" presId="urn:microsoft.com/office/officeart/2005/8/layout/vList5"/>
    <dgm:cxn modelId="{33AC7D4E-BF27-4E24-8640-259D238C6630}" type="presParOf" srcId="{DF118A78-BA34-4FBA-A88C-8BF1B940A636}" destId="{1C5E1CD9-2245-4683-AB49-0483EE3964E1}" srcOrd="0" destOrd="0" presId="urn:microsoft.com/office/officeart/2005/8/layout/vList5"/>
    <dgm:cxn modelId="{D66343A3-CA94-461E-A5CC-73FAEF722A02}" type="presParOf" srcId="{DF118A78-BA34-4FBA-A88C-8BF1B940A636}" destId="{D6D38A66-1752-4FC2-BA15-4A864108887C}" srcOrd="1" destOrd="0" presId="urn:microsoft.com/office/officeart/2005/8/layout/vList5"/>
    <dgm:cxn modelId="{0EFB9E37-4741-4A2A-8B0E-6E18E96E39CE}" type="presParOf" srcId="{74E98341-D8C9-4747-8053-47F378B1756E}" destId="{875A1384-947C-4D49-86C5-9E9EF2A73D47}" srcOrd="1" destOrd="0" presId="urn:microsoft.com/office/officeart/2005/8/layout/vList5"/>
    <dgm:cxn modelId="{68014000-0175-4324-995C-73792E85E428}" type="presParOf" srcId="{74E98341-D8C9-4747-8053-47F378B1756E}" destId="{8603883A-3C04-47BD-8265-8208299CDBF5}" srcOrd="2" destOrd="0" presId="urn:microsoft.com/office/officeart/2005/8/layout/vList5"/>
    <dgm:cxn modelId="{146A2A3E-CE49-4DB5-9074-110B9F917A81}" type="presParOf" srcId="{8603883A-3C04-47BD-8265-8208299CDBF5}" destId="{FB85A708-E96B-4E30-9D79-16123D94441B}" srcOrd="0" destOrd="0" presId="urn:microsoft.com/office/officeart/2005/8/layout/vList5"/>
    <dgm:cxn modelId="{FD819E11-263E-4576-A2D3-51888BCBC172}" type="presParOf" srcId="{8603883A-3C04-47BD-8265-8208299CDBF5}" destId="{D0C686EE-D54F-4ADB-A0B4-1C6B822EBD38}" srcOrd="1" destOrd="0" presId="urn:microsoft.com/office/officeart/2005/8/layout/vList5"/>
    <dgm:cxn modelId="{081364C6-93AD-495C-8563-751E653C5739}" type="presParOf" srcId="{74E98341-D8C9-4747-8053-47F378B1756E}" destId="{1DAC1AAC-8BC3-4F42-A90B-43B572FD1FA3}" srcOrd="3" destOrd="0" presId="urn:microsoft.com/office/officeart/2005/8/layout/vList5"/>
    <dgm:cxn modelId="{B33221BD-AF2A-47FE-A442-FFCEABD8D34F}" type="presParOf" srcId="{74E98341-D8C9-4747-8053-47F378B1756E}" destId="{02103472-21D7-4E86-BD44-EB57BE79F9D7}" srcOrd="4" destOrd="0" presId="urn:microsoft.com/office/officeart/2005/8/layout/vList5"/>
    <dgm:cxn modelId="{40576875-EFB5-4EBC-8989-FE806FEA7CF3}" type="presParOf" srcId="{02103472-21D7-4E86-BD44-EB57BE79F9D7}" destId="{9CF3FE44-D60E-487E-85A9-F509583F467B}" srcOrd="0" destOrd="0" presId="urn:microsoft.com/office/officeart/2005/8/layout/vList5"/>
    <dgm:cxn modelId="{E98EEF58-92DA-4C8B-A31E-49C5300563D2}" type="presParOf" srcId="{02103472-21D7-4E86-BD44-EB57BE79F9D7}" destId="{48E80AD8-ECEC-4D3A-8186-B0407035B75B}" srcOrd="1" destOrd="0" presId="urn:microsoft.com/office/officeart/2005/8/layout/vList5"/>
    <dgm:cxn modelId="{D500BDBB-6A08-4ADD-A3DA-62EE2517A360}" type="presParOf" srcId="{74E98341-D8C9-4747-8053-47F378B1756E}" destId="{1FD3580E-BB07-4C3D-8FAD-9617BDA08ED2}" srcOrd="5" destOrd="0" presId="urn:microsoft.com/office/officeart/2005/8/layout/vList5"/>
    <dgm:cxn modelId="{5C2C3BBA-03AF-4249-AAD1-5BE8FEE22E68}" type="presParOf" srcId="{74E98341-D8C9-4747-8053-47F378B1756E}" destId="{DF0499D5-19E9-4EF0-8053-D82A18E4217F}" srcOrd="6" destOrd="0" presId="urn:microsoft.com/office/officeart/2005/8/layout/vList5"/>
    <dgm:cxn modelId="{B3798B4A-803D-4F62-9134-6F4DE41C6ED7}" type="presParOf" srcId="{DF0499D5-19E9-4EF0-8053-D82A18E4217F}" destId="{AF114279-B9D0-4258-B61E-3417D40DFE20}" srcOrd="0" destOrd="0" presId="urn:microsoft.com/office/officeart/2005/8/layout/vList5"/>
    <dgm:cxn modelId="{BAA1FCE9-1342-4C54-BBDF-0EB67E51BB0A}" type="presParOf" srcId="{DF0499D5-19E9-4EF0-8053-D82A18E4217F}" destId="{46705DB1-3754-4BAE-862F-536F94D8593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0CD154-97FB-477D-9F02-B522FF848C1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291312-B1B3-4F9C-83D9-15C5A48286C9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Perencanaan</a:t>
          </a:r>
          <a:endParaRPr lang="en-US" dirty="0">
            <a:solidFill>
              <a:schemeClr val="tx1"/>
            </a:solidFill>
          </a:endParaRPr>
        </a:p>
      </dgm:t>
    </dgm:pt>
    <dgm:pt modelId="{B59E7611-219D-428D-8785-7869F7BC03D4}" type="parTrans" cxnId="{AD45EC8A-CB40-42C5-864F-86F2980777F3}">
      <dgm:prSet/>
      <dgm:spPr/>
      <dgm:t>
        <a:bodyPr/>
        <a:lstStyle/>
        <a:p>
          <a:endParaRPr lang="en-US"/>
        </a:p>
      </dgm:t>
    </dgm:pt>
    <dgm:pt modelId="{9074776C-E4BF-4B47-ACF5-4F80D54BC57E}" type="sibTrans" cxnId="{AD45EC8A-CB40-42C5-864F-86F2980777F3}">
      <dgm:prSet/>
      <dgm:spPr/>
      <dgm:t>
        <a:bodyPr/>
        <a:lstStyle/>
        <a:p>
          <a:endParaRPr lang="en-US"/>
        </a:p>
      </dgm:t>
    </dgm:pt>
    <dgm:pt modelId="{71C6FDD4-422F-4348-B99F-FA7C2B7905D9}">
      <dgm:prSet phldrT="[Text]" custT="1"/>
      <dgm:spPr/>
      <dgm:t>
        <a:bodyPr/>
        <a:lstStyle/>
        <a:p>
          <a:pPr>
            <a:buSzPts val="1100"/>
            <a:buFont typeface="Arial" panose="020B0604020202020204" pitchFamily="34" charset="0"/>
            <a:buChar char="•"/>
          </a:pPr>
          <a:r>
            <a:rPr lang="en-US" sz="1200" b="0" dirty="0" err="1"/>
            <a:t>Perencanaan</a:t>
          </a:r>
          <a:r>
            <a:rPr lang="en-US" sz="1200" b="0" dirty="0"/>
            <a:t> Program Pendidikan </a:t>
          </a:r>
          <a:r>
            <a:rPr lang="en-US" sz="1200" b="0" dirty="0" err="1"/>
            <a:t>Karakter</a:t>
          </a:r>
          <a:r>
            <a:rPr lang="en-US" sz="1200" b="0" dirty="0"/>
            <a:t> di SDIT Alief </a:t>
          </a:r>
          <a:r>
            <a:rPr lang="en-US" sz="1200" b="0" dirty="0" err="1"/>
            <a:t>Mardhiyah</a:t>
          </a:r>
          <a:r>
            <a:rPr lang="en-US" sz="1200" b="0" dirty="0"/>
            <a:t> </a:t>
          </a:r>
          <a:r>
            <a:rPr lang="en-US" sz="1200" b="0" dirty="0" err="1"/>
            <a:t>dilakukan</a:t>
          </a:r>
          <a:r>
            <a:rPr lang="en-US" sz="1200" b="0" dirty="0"/>
            <a:t> </a:t>
          </a:r>
          <a:r>
            <a:rPr lang="en-US" sz="1200" b="0" dirty="0" err="1"/>
            <a:t>bersama-sama</a:t>
          </a:r>
          <a:r>
            <a:rPr lang="en-US" sz="1200" b="0" dirty="0"/>
            <a:t> yang </a:t>
          </a:r>
          <a:r>
            <a:rPr lang="en-US" sz="1200" b="0" dirty="0" err="1"/>
            <a:t>melibatkan</a:t>
          </a:r>
          <a:r>
            <a:rPr lang="en-US" sz="1200" b="0" dirty="0"/>
            <a:t> </a:t>
          </a:r>
          <a:r>
            <a:rPr lang="en-US" sz="1200" b="0" dirty="0" err="1"/>
            <a:t>Ketua</a:t>
          </a:r>
          <a:r>
            <a:rPr lang="en-US" sz="1200" b="0" dirty="0"/>
            <a:t> Yayasan, </a:t>
          </a:r>
          <a:r>
            <a:rPr lang="en-US" sz="1200" b="0" dirty="0" err="1"/>
            <a:t>Ketua</a:t>
          </a:r>
          <a:r>
            <a:rPr lang="en-US" sz="1200" b="0" dirty="0"/>
            <a:t> </a:t>
          </a:r>
          <a:r>
            <a:rPr lang="en-US" sz="1200" b="0" dirty="0" err="1"/>
            <a:t>Harian</a:t>
          </a:r>
          <a:r>
            <a:rPr lang="en-US" sz="1200" b="0" dirty="0"/>
            <a:t>, Tim </a:t>
          </a:r>
          <a:r>
            <a:rPr lang="en-US" sz="1200" b="0" dirty="0" err="1"/>
            <a:t>Satuan</a:t>
          </a:r>
          <a:r>
            <a:rPr lang="en-US" sz="1200" b="0" dirty="0"/>
            <a:t> </a:t>
          </a:r>
          <a:r>
            <a:rPr lang="en-US" sz="1200" b="0" dirty="0" err="1"/>
            <a:t>Penjamin</a:t>
          </a:r>
          <a:r>
            <a:rPr lang="en-US" sz="1200" b="0" dirty="0"/>
            <a:t> </a:t>
          </a:r>
          <a:r>
            <a:rPr lang="en-US" sz="1200" b="0" dirty="0" err="1"/>
            <a:t>Mutu</a:t>
          </a:r>
          <a:r>
            <a:rPr lang="en-US" sz="1200" b="0" dirty="0"/>
            <a:t> dan Guru. </a:t>
          </a:r>
          <a:r>
            <a:rPr lang="en-US" sz="1200" b="0" dirty="0" err="1"/>
            <a:t>Kegiatan</a:t>
          </a:r>
          <a:r>
            <a:rPr lang="en-US" sz="1200" b="0" dirty="0"/>
            <a:t> </a:t>
          </a:r>
          <a:r>
            <a:rPr lang="en-US" sz="1200" b="0" dirty="0" err="1"/>
            <a:t>perencanaan</a:t>
          </a:r>
          <a:r>
            <a:rPr lang="en-US" sz="1200" b="0" dirty="0"/>
            <a:t> program </a:t>
          </a:r>
          <a:r>
            <a:rPr lang="en-US" sz="1200" b="0" dirty="0" err="1"/>
            <a:t>pendidikan</a:t>
          </a:r>
          <a:r>
            <a:rPr lang="en-US" sz="1200" b="0" dirty="0"/>
            <a:t> </a:t>
          </a:r>
          <a:r>
            <a:rPr lang="en-US" sz="1200" b="0" dirty="0" err="1"/>
            <a:t>karakter</a:t>
          </a:r>
          <a:r>
            <a:rPr lang="en-US" sz="1200" b="0" dirty="0"/>
            <a:t> </a:t>
          </a:r>
          <a:r>
            <a:rPr lang="en-US" sz="1200" b="0" dirty="0" err="1"/>
            <a:t>dilaksanakan</a:t>
          </a:r>
          <a:r>
            <a:rPr lang="en-US" sz="1200" b="0" dirty="0"/>
            <a:t> </a:t>
          </a:r>
          <a:r>
            <a:rPr lang="en-US" sz="1200" b="0" dirty="0" err="1"/>
            <a:t>sekolah</a:t>
          </a:r>
          <a:r>
            <a:rPr lang="en-US" sz="1200" b="0" dirty="0"/>
            <a:t> </a:t>
          </a:r>
          <a:r>
            <a:rPr lang="en-US" sz="1200" b="0" dirty="0" err="1"/>
            <a:t>mulai</a:t>
          </a:r>
          <a:r>
            <a:rPr lang="en-US" sz="1200" b="0" dirty="0"/>
            <a:t> </a:t>
          </a:r>
          <a:r>
            <a:rPr lang="en-US" sz="1200" b="0" dirty="0" err="1"/>
            <a:t>menyadari</a:t>
          </a:r>
          <a:r>
            <a:rPr lang="en-US" sz="1200" b="0" dirty="0"/>
            <a:t> </a:t>
          </a:r>
          <a:r>
            <a:rPr lang="en-US" sz="1200" b="0" dirty="0" err="1"/>
            <a:t>pentingnya</a:t>
          </a:r>
          <a:r>
            <a:rPr lang="en-US" sz="1200" b="0" dirty="0"/>
            <a:t> </a:t>
          </a:r>
          <a:r>
            <a:rPr lang="en-US" sz="1200" b="0" dirty="0" err="1"/>
            <a:t>pendidikan</a:t>
          </a:r>
          <a:r>
            <a:rPr lang="en-US" sz="1200" b="0" dirty="0"/>
            <a:t> </a:t>
          </a:r>
          <a:r>
            <a:rPr lang="en-US" sz="1200" b="0" dirty="0" err="1"/>
            <a:t>karakter</a:t>
          </a:r>
          <a:r>
            <a:rPr lang="en-US" sz="1200" b="0" dirty="0"/>
            <a:t> </a:t>
          </a:r>
          <a:r>
            <a:rPr lang="en-US" sz="1200" b="0" dirty="0" err="1"/>
            <a:t>sehingga</a:t>
          </a:r>
          <a:r>
            <a:rPr lang="en-US" sz="1200" b="0" dirty="0"/>
            <a:t> </a:t>
          </a:r>
          <a:r>
            <a:rPr lang="en-US" sz="1200" b="0" dirty="0" err="1"/>
            <a:t>kegiatan</a:t>
          </a:r>
          <a:r>
            <a:rPr lang="en-US" sz="1200" b="0" dirty="0"/>
            <a:t> program </a:t>
          </a:r>
          <a:r>
            <a:rPr lang="en-US" sz="1200" b="0" dirty="0" err="1"/>
            <a:t>pendidikan</a:t>
          </a:r>
          <a:r>
            <a:rPr lang="en-US" sz="1200" b="0" dirty="0"/>
            <a:t> </a:t>
          </a:r>
          <a:r>
            <a:rPr lang="en-US" sz="1200" b="0" dirty="0" err="1"/>
            <a:t>karakter</a:t>
          </a:r>
          <a:r>
            <a:rPr lang="en-US" sz="1200" b="0" dirty="0"/>
            <a:t> </a:t>
          </a:r>
          <a:r>
            <a:rPr lang="en-US" sz="1200" b="0" dirty="0" err="1"/>
            <a:t>bisa</a:t>
          </a:r>
          <a:r>
            <a:rPr lang="en-US" sz="1200" b="0" dirty="0"/>
            <a:t> </a:t>
          </a:r>
          <a:r>
            <a:rPr lang="en-US" sz="1200" b="0" dirty="0" err="1"/>
            <a:t>melengkapi</a:t>
          </a:r>
          <a:r>
            <a:rPr lang="en-US" sz="1200" b="0" dirty="0"/>
            <a:t> program </a:t>
          </a:r>
          <a:r>
            <a:rPr lang="en-US" sz="1200" b="0" dirty="0" err="1"/>
            <a:t>kegiatan</a:t>
          </a:r>
          <a:r>
            <a:rPr lang="en-US" sz="1200" b="0" dirty="0"/>
            <a:t> </a:t>
          </a:r>
          <a:r>
            <a:rPr lang="en-US" sz="1200" b="0" dirty="0" err="1"/>
            <a:t>pembelajaran</a:t>
          </a:r>
          <a:r>
            <a:rPr lang="en-US" sz="1200" b="0" dirty="0"/>
            <a:t> </a:t>
          </a:r>
          <a:r>
            <a:rPr lang="en-US" sz="1200" b="0" dirty="0" err="1"/>
            <a:t>sekolah</a:t>
          </a:r>
          <a:r>
            <a:rPr lang="en-US" sz="1200" b="0" dirty="0"/>
            <a:t>. </a:t>
          </a:r>
          <a:r>
            <a:rPr lang="en-US" sz="1200" b="0" dirty="0" err="1"/>
            <a:t>Kegiatan</a:t>
          </a:r>
          <a:r>
            <a:rPr lang="en-US" sz="1200" b="0" dirty="0"/>
            <a:t> </a:t>
          </a:r>
          <a:r>
            <a:rPr lang="en-US" sz="1200" b="0" dirty="0" err="1"/>
            <a:t>perencanan</a:t>
          </a:r>
          <a:r>
            <a:rPr lang="en-US" sz="1200" b="0" dirty="0"/>
            <a:t> yang </a:t>
          </a:r>
          <a:r>
            <a:rPr lang="en-US" sz="1200" b="0" dirty="0" err="1"/>
            <a:t>dilaksanakan</a:t>
          </a:r>
          <a:r>
            <a:rPr lang="en-US" sz="1200" b="0" dirty="0"/>
            <a:t> </a:t>
          </a:r>
          <a:r>
            <a:rPr lang="en-US" sz="1200" b="0" dirty="0" err="1"/>
            <a:t>meliputi</a:t>
          </a:r>
          <a:r>
            <a:rPr lang="en-US" sz="1200" b="0" dirty="0"/>
            <a:t> </a:t>
          </a:r>
          <a:r>
            <a:rPr lang="en-US" sz="1200" b="0" dirty="0" err="1"/>
            <a:t>perumusan</a:t>
          </a:r>
          <a:r>
            <a:rPr lang="en-US" sz="1200" b="0" dirty="0"/>
            <a:t> </a:t>
          </a:r>
          <a:r>
            <a:rPr lang="en-US" sz="1200" b="0" dirty="0" err="1"/>
            <a:t>tim</a:t>
          </a:r>
          <a:r>
            <a:rPr lang="en-US" sz="1200" b="0" dirty="0"/>
            <a:t> </a:t>
          </a:r>
          <a:r>
            <a:rPr lang="en-US" sz="1200" b="0" dirty="0" err="1"/>
            <a:t>Satuan</a:t>
          </a:r>
          <a:r>
            <a:rPr lang="en-US" sz="1200" b="0" dirty="0"/>
            <a:t> </a:t>
          </a:r>
          <a:r>
            <a:rPr lang="en-US" sz="1200" b="0" dirty="0" err="1"/>
            <a:t>Penjamin</a:t>
          </a:r>
          <a:r>
            <a:rPr lang="en-US" sz="1200" b="0" dirty="0"/>
            <a:t> </a:t>
          </a:r>
          <a:r>
            <a:rPr lang="en-US" sz="1200" b="0" dirty="0" err="1"/>
            <a:t>Mutu</a:t>
          </a:r>
          <a:r>
            <a:rPr lang="en-US" sz="1200" b="0" dirty="0"/>
            <a:t> dan </a:t>
          </a:r>
          <a:r>
            <a:rPr lang="en-US" sz="1200" b="0" dirty="0" err="1"/>
            <a:t>perumusan</a:t>
          </a:r>
          <a:r>
            <a:rPr lang="en-US" sz="1200" b="0" dirty="0"/>
            <a:t> program </a:t>
          </a:r>
          <a:r>
            <a:rPr lang="en-US" sz="1200" b="0" dirty="0" err="1"/>
            <a:t>pendidikan</a:t>
          </a:r>
          <a:r>
            <a:rPr lang="en-US" sz="1200" b="0" dirty="0"/>
            <a:t> </a:t>
          </a:r>
          <a:r>
            <a:rPr lang="en-US" sz="1200" b="0" dirty="0" err="1"/>
            <a:t>karakter</a:t>
          </a:r>
          <a:r>
            <a:rPr lang="en-US" sz="1200" b="0" dirty="0"/>
            <a:t> SDIT Alief </a:t>
          </a:r>
          <a:r>
            <a:rPr lang="en-US" sz="1200" b="0" dirty="0" err="1"/>
            <a:t>Mardhiyah</a:t>
          </a:r>
          <a:r>
            <a:rPr lang="en-US" sz="1200" b="0" dirty="0"/>
            <a:t>. </a:t>
          </a:r>
          <a:r>
            <a:rPr lang="en-US" sz="1200" b="0" dirty="0" err="1"/>
            <a:t>Kegiatan</a:t>
          </a:r>
          <a:r>
            <a:rPr lang="en-US" sz="1200" b="0" dirty="0"/>
            <a:t> </a:t>
          </a:r>
          <a:r>
            <a:rPr lang="en-US" sz="1200" b="0" dirty="0" err="1"/>
            <a:t>perencanaan</a:t>
          </a:r>
          <a:r>
            <a:rPr lang="en-US" sz="1200" b="0" dirty="0"/>
            <a:t> </a:t>
          </a:r>
          <a:r>
            <a:rPr lang="en-US" sz="1200" b="0" dirty="0" err="1"/>
            <a:t>ini</a:t>
          </a:r>
          <a:r>
            <a:rPr lang="en-US" sz="1200" b="0" dirty="0"/>
            <a:t> </a:t>
          </a:r>
          <a:r>
            <a:rPr lang="en-US" sz="1200" b="0" dirty="0" err="1"/>
            <a:t>dirancang</a:t>
          </a:r>
          <a:r>
            <a:rPr lang="en-US" sz="1200" b="0" dirty="0"/>
            <a:t> dan </a:t>
          </a:r>
          <a:r>
            <a:rPr lang="en-US" sz="1200" b="0" dirty="0" err="1"/>
            <a:t>disusun</a:t>
          </a:r>
          <a:r>
            <a:rPr lang="en-US" sz="1200" b="0" dirty="0"/>
            <a:t> </a:t>
          </a:r>
          <a:r>
            <a:rPr lang="en-US" sz="1200" b="0" dirty="0" err="1"/>
            <a:t>sedemikian</a:t>
          </a:r>
          <a:r>
            <a:rPr lang="en-US" sz="1200" b="0" dirty="0"/>
            <a:t> </a:t>
          </a:r>
          <a:r>
            <a:rPr lang="en-US" sz="1200" b="0" dirty="0" err="1"/>
            <a:t>rupa</a:t>
          </a:r>
          <a:r>
            <a:rPr lang="en-US" sz="1200" b="0" dirty="0"/>
            <a:t> </a:t>
          </a:r>
          <a:r>
            <a:rPr lang="en-US" sz="1200" b="0" dirty="0" err="1"/>
            <a:t>setelah</a:t>
          </a:r>
          <a:r>
            <a:rPr lang="en-US" sz="1200" b="0" dirty="0"/>
            <a:t> </a:t>
          </a:r>
          <a:r>
            <a:rPr lang="en-US" sz="1200" b="0" dirty="0" err="1"/>
            <a:t>melalui</a:t>
          </a:r>
          <a:r>
            <a:rPr lang="en-US" sz="1200" b="0" dirty="0"/>
            <a:t> </a:t>
          </a:r>
          <a:r>
            <a:rPr lang="en-US" sz="1200" b="0" dirty="0" err="1"/>
            <a:t>rapat</a:t>
          </a:r>
          <a:r>
            <a:rPr lang="en-US" sz="1200" b="0" dirty="0"/>
            <a:t> </a:t>
          </a:r>
          <a:r>
            <a:rPr lang="en-US" sz="1200" b="0" dirty="0" err="1"/>
            <a:t>koordinasi</a:t>
          </a:r>
          <a:r>
            <a:rPr lang="en-US" sz="1200" b="0" dirty="0"/>
            <a:t> </a:t>
          </a:r>
          <a:r>
            <a:rPr lang="en-US" sz="1200" b="0" dirty="0" err="1"/>
            <a:t>pembentuan</a:t>
          </a:r>
          <a:r>
            <a:rPr lang="en-US" sz="1200" b="0" dirty="0"/>
            <a:t> </a:t>
          </a:r>
          <a:r>
            <a:rPr lang="en-US" sz="1200" b="0" dirty="0" err="1"/>
            <a:t>Satuan</a:t>
          </a:r>
          <a:r>
            <a:rPr lang="en-US" sz="1200" b="0" dirty="0"/>
            <a:t> </a:t>
          </a:r>
          <a:r>
            <a:rPr lang="en-US" sz="1200" b="0" dirty="0" err="1"/>
            <a:t>Penjamin</a:t>
          </a:r>
          <a:r>
            <a:rPr lang="en-US" sz="1200" b="0" dirty="0"/>
            <a:t> </a:t>
          </a:r>
          <a:r>
            <a:rPr lang="en-US" sz="1200" b="0" dirty="0" err="1"/>
            <a:t>Mutu</a:t>
          </a:r>
          <a:r>
            <a:rPr lang="en-US" sz="1200" b="0" dirty="0"/>
            <a:t>.</a:t>
          </a:r>
        </a:p>
      </dgm:t>
    </dgm:pt>
    <dgm:pt modelId="{CE60AF96-B4C9-474C-A7F2-C221F7A0B377}" type="parTrans" cxnId="{6A29F5CE-F718-49E0-89E5-8985DB3AFCDD}">
      <dgm:prSet/>
      <dgm:spPr/>
      <dgm:t>
        <a:bodyPr/>
        <a:lstStyle/>
        <a:p>
          <a:endParaRPr lang="en-US"/>
        </a:p>
      </dgm:t>
    </dgm:pt>
    <dgm:pt modelId="{984878BB-88C9-43E5-B11B-D827A582D5A5}" type="sibTrans" cxnId="{6A29F5CE-F718-49E0-89E5-8985DB3AFCDD}">
      <dgm:prSet/>
      <dgm:spPr/>
      <dgm:t>
        <a:bodyPr/>
        <a:lstStyle/>
        <a:p>
          <a:endParaRPr lang="en-US"/>
        </a:p>
      </dgm:t>
    </dgm:pt>
    <dgm:pt modelId="{3B2640C4-0A3A-49BD-B26C-29928F80D094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Pengorganisasian</a:t>
          </a:r>
          <a:r>
            <a:rPr lang="en-US" dirty="0">
              <a:solidFill>
                <a:schemeClr val="tx1"/>
              </a:solidFill>
            </a:rPr>
            <a:t> dan </a:t>
          </a:r>
          <a:r>
            <a:rPr lang="en-US" dirty="0" err="1">
              <a:solidFill>
                <a:schemeClr val="tx1"/>
              </a:solidFill>
            </a:rPr>
            <a:t>Penyusunan</a:t>
          </a:r>
          <a:r>
            <a:rPr lang="en-US" dirty="0">
              <a:solidFill>
                <a:schemeClr val="tx1"/>
              </a:solidFill>
            </a:rPr>
            <a:t> Personalia</a:t>
          </a:r>
        </a:p>
      </dgm:t>
    </dgm:pt>
    <dgm:pt modelId="{2DC8C257-FA3C-48AC-8782-097420D05E4F}" type="parTrans" cxnId="{C7588388-817B-4FB8-BE35-330EAA6C9D83}">
      <dgm:prSet/>
      <dgm:spPr/>
      <dgm:t>
        <a:bodyPr/>
        <a:lstStyle/>
        <a:p>
          <a:endParaRPr lang="en-US"/>
        </a:p>
      </dgm:t>
    </dgm:pt>
    <dgm:pt modelId="{5D53F932-E658-41C1-8337-D8200B5AB207}" type="sibTrans" cxnId="{C7588388-817B-4FB8-BE35-330EAA6C9D83}">
      <dgm:prSet/>
      <dgm:spPr/>
      <dgm:t>
        <a:bodyPr/>
        <a:lstStyle/>
        <a:p>
          <a:endParaRPr lang="en-US"/>
        </a:p>
      </dgm:t>
    </dgm:pt>
    <dgm:pt modelId="{B98E3669-8D2B-4B45-AA82-C4AA8F45849A}">
      <dgm:prSet phldrT="[Text]" custT="1"/>
      <dgm:spPr/>
      <dgm:t>
        <a:bodyPr/>
        <a:lstStyle/>
        <a:p>
          <a:pPr>
            <a:buSzPts val="1100"/>
            <a:buFont typeface="Arial" panose="020B0604020202020204" pitchFamily="34" charset="0"/>
            <a:buChar char="•"/>
          </a:pPr>
          <a:r>
            <a:rPr lang="en-US" sz="1400" dirty="0" err="1"/>
            <a:t>Pengorganisasian</a:t>
          </a:r>
          <a:r>
            <a:rPr lang="en-US" sz="1400" dirty="0"/>
            <a:t> dan </a:t>
          </a:r>
          <a:r>
            <a:rPr lang="en-US" sz="1400" dirty="0" err="1"/>
            <a:t>Penyusunan</a:t>
          </a:r>
          <a:r>
            <a:rPr lang="en-US" sz="1400" dirty="0"/>
            <a:t> Program Pendidikan </a:t>
          </a:r>
          <a:r>
            <a:rPr lang="en-US" sz="1400" dirty="0" err="1"/>
            <a:t>Karakter</a:t>
          </a:r>
          <a:r>
            <a:rPr lang="en-US" sz="1400" dirty="0"/>
            <a:t> di SDIT Alief </a:t>
          </a:r>
          <a:r>
            <a:rPr lang="en-US" sz="1400" dirty="0" err="1"/>
            <a:t>Mardhiyah</a:t>
          </a:r>
          <a:r>
            <a:rPr lang="en-US" sz="1400" dirty="0"/>
            <a:t> </a:t>
          </a:r>
          <a:r>
            <a:rPr lang="en-US" sz="1400" dirty="0" err="1"/>
            <a:t>dilakukan</a:t>
          </a:r>
          <a:r>
            <a:rPr lang="en-US" sz="1400" dirty="0"/>
            <a:t> </a:t>
          </a:r>
          <a:r>
            <a:rPr lang="en-US" sz="1400" dirty="0" err="1"/>
            <a:t>setelah</a:t>
          </a:r>
          <a:r>
            <a:rPr lang="en-US" sz="1400" dirty="0"/>
            <a:t> </a:t>
          </a:r>
          <a:r>
            <a:rPr lang="en-US" sz="1400" dirty="0" err="1"/>
            <a:t>kegiatan</a:t>
          </a:r>
          <a:r>
            <a:rPr lang="en-US" sz="1400" dirty="0"/>
            <a:t> </a:t>
          </a:r>
          <a:r>
            <a:rPr lang="en-US" sz="1400" dirty="0" err="1"/>
            <a:t>perencanaan</a:t>
          </a:r>
          <a:r>
            <a:rPr lang="en-US" sz="1400" dirty="0"/>
            <a:t> program Pendidikan </a:t>
          </a:r>
          <a:r>
            <a:rPr lang="en-US" sz="1400" dirty="0" err="1"/>
            <a:t>Karakter</a:t>
          </a:r>
          <a:r>
            <a:rPr lang="en-US" sz="1400" dirty="0"/>
            <a:t> </a:t>
          </a:r>
          <a:r>
            <a:rPr lang="en-US" sz="1400" dirty="0" err="1"/>
            <a:t>selesai</a:t>
          </a:r>
          <a:r>
            <a:rPr lang="en-US" sz="1400" dirty="0"/>
            <a:t> </a:t>
          </a:r>
          <a:r>
            <a:rPr lang="en-US" sz="1400" dirty="0" err="1"/>
            <a:t>dirumuskan</a:t>
          </a:r>
          <a:r>
            <a:rPr lang="en-US" sz="1400" dirty="0"/>
            <a:t>, personalia Tim </a:t>
          </a:r>
          <a:r>
            <a:rPr lang="en-US" sz="1400" dirty="0" err="1"/>
            <a:t>Satuan</a:t>
          </a:r>
          <a:r>
            <a:rPr lang="en-US" sz="1400" dirty="0"/>
            <a:t> </a:t>
          </a:r>
          <a:r>
            <a:rPr lang="en-US" sz="1400" dirty="0" err="1"/>
            <a:t>Penjamin</a:t>
          </a:r>
          <a:r>
            <a:rPr lang="en-US" sz="1400" dirty="0"/>
            <a:t> </a:t>
          </a:r>
          <a:r>
            <a:rPr lang="en-US" sz="1400" dirty="0" err="1"/>
            <a:t>Mutu</a:t>
          </a:r>
          <a:r>
            <a:rPr lang="en-US" sz="1400" dirty="0"/>
            <a:t> </a:t>
          </a:r>
          <a:r>
            <a:rPr lang="en-US" sz="1400" dirty="0" err="1"/>
            <a:t>terdiri</a:t>
          </a:r>
          <a:r>
            <a:rPr lang="en-US" sz="1400" dirty="0"/>
            <a:t> </a:t>
          </a:r>
          <a:r>
            <a:rPr lang="en-US" sz="1400" dirty="0" err="1"/>
            <a:t>dari</a:t>
          </a:r>
          <a:r>
            <a:rPr lang="en-US" sz="1400" dirty="0"/>
            <a:t> Yayasan, </a:t>
          </a:r>
          <a:r>
            <a:rPr lang="en-US" sz="1400" dirty="0" err="1"/>
            <a:t>Kepala</a:t>
          </a:r>
          <a:r>
            <a:rPr lang="en-US" sz="1400" dirty="0"/>
            <a:t> </a:t>
          </a:r>
          <a:r>
            <a:rPr lang="en-US" sz="1400" dirty="0" err="1"/>
            <a:t>Sekolah</a:t>
          </a:r>
          <a:r>
            <a:rPr lang="en-US" sz="1400" dirty="0"/>
            <a:t> dan para guru </a:t>
          </a:r>
          <a:r>
            <a:rPr lang="en-US" sz="1400" dirty="0" err="1"/>
            <a:t>diberi</a:t>
          </a:r>
          <a:r>
            <a:rPr lang="en-US" sz="1400" dirty="0"/>
            <a:t> </a:t>
          </a:r>
          <a:r>
            <a:rPr lang="en-US" sz="1400" dirty="0" err="1"/>
            <a:t>amanah</a:t>
          </a:r>
          <a:r>
            <a:rPr lang="en-US" sz="1400" dirty="0"/>
            <a:t> </a:t>
          </a:r>
          <a:r>
            <a:rPr lang="en-US" sz="1400" dirty="0" err="1"/>
            <a:t>atau</a:t>
          </a:r>
          <a:r>
            <a:rPr lang="en-US" sz="1400" dirty="0"/>
            <a:t> </a:t>
          </a:r>
          <a:r>
            <a:rPr lang="en-US" sz="1400" dirty="0" err="1"/>
            <a:t>tugas</a:t>
          </a:r>
          <a:r>
            <a:rPr lang="en-US" sz="1400" dirty="0"/>
            <a:t> </a:t>
          </a:r>
          <a:r>
            <a:rPr lang="en-US" sz="1400" dirty="0" err="1"/>
            <a:t>sesuai</a:t>
          </a:r>
          <a:r>
            <a:rPr lang="en-US" sz="1400" dirty="0"/>
            <a:t> </a:t>
          </a:r>
          <a:r>
            <a:rPr lang="en-US" sz="1400" dirty="0" err="1"/>
            <a:t>jabatan</a:t>
          </a:r>
          <a:r>
            <a:rPr lang="en-US" sz="1400" dirty="0"/>
            <a:t> dan </a:t>
          </a:r>
          <a:r>
            <a:rPr lang="en-US" sz="1400" dirty="0" err="1"/>
            <a:t>wewenang</a:t>
          </a:r>
          <a:r>
            <a:rPr lang="en-US" sz="1400" dirty="0"/>
            <a:t> </a:t>
          </a:r>
          <a:r>
            <a:rPr lang="en-US" sz="1400" dirty="0" err="1"/>
            <a:t>sesuai</a:t>
          </a:r>
          <a:r>
            <a:rPr lang="en-US" sz="1400" dirty="0"/>
            <a:t> </a:t>
          </a:r>
          <a:r>
            <a:rPr lang="en-US" sz="1400" dirty="0" err="1"/>
            <a:t>dengan</a:t>
          </a:r>
          <a:r>
            <a:rPr lang="en-US" sz="1400" dirty="0"/>
            <a:t> Surat Keputusan yang </a:t>
          </a:r>
          <a:r>
            <a:rPr lang="en-US" sz="1400" dirty="0" err="1"/>
            <a:t>berlaku</a:t>
          </a:r>
          <a:r>
            <a:rPr lang="en-US" sz="1400" dirty="0"/>
            <a:t>. Tim </a:t>
          </a:r>
          <a:r>
            <a:rPr lang="en-US" sz="1400" dirty="0" err="1"/>
            <a:t>Satuan</a:t>
          </a:r>
          <a:r>
            <a:rPr lang="en-US" sz="1400" dirty="0"/>
            <a:t> </a:t>
          </a:r>
          <a:r>
            <a:rPr lang="en-US" sz="1400" dirty="0" err="1"/>
            <a:t>Penjamin</a:t>
          </a:r>
          <a:r>
            <a:rPr lang="en-US" sz="1400" dirty="0"/>
            <a:t> </a:t>
          </a:r>
          <a:r>
            <a:rPr lang="en-US" sz="1400" dirty="0" err="1"/>
            <a:t>Mutu</a:t>
          </a:r>
          <a:r>
            <a:rPr lang="en-US" sz="1400" dirty="0"/>
            <a:t> </a:t>
          </a:r>
          <a:r>
            <a:rPr lang="en-US" sz="1400" dirty="0" err="1"/>
            <a:t>menetapkan</a:t>
          </a:r>
          <a:r>
            <a:rPr lang="en-US" sz="1400" dirty="0"/>
            <a:t> </a:t>
          </a:r>
          <a:r>
            <a:rPr lang="en-US" sz="1400" dirty="0" err="1"/>
            <a:t>tujuan</a:t>
          </a:r>
          <a:r>
            <a:rPr lang="en-US" sz="1400" dirty="0"/>
            <a:t> dan </a:t>
          </a:r>
          <a:r>
            <a:rPr lang="en-US" sz="1400" dirty="0" err="1"/>
            <a:t>fungsi</a:t>
          </a:r>
          <a:r>
            <a:rPr lang="en-US" sz="1400" dirty="0"/>
            <a:t> </a:t>
          </a:r>
          <a:r>
            <a:rPr lang="en-US" sz="1400" dirty="0" err="1"/>
            <a:t>dibentuknya</a:t>
          </a:r>
          <a:r>
            <a:rPr lang="en-US" sz="1400" dirty="0"/>
            <a:t> </a:t>
          </a:r>
          <a:r>
            <a:rPr lang="en-US" sz="1400" dirty="0" err="1"/>
            <a:t>satuan</a:t>
          </a:r>
          <a:r>
            <a:rPr lang="en-US" sz="1400" dirty="0"/>
            <a:t> </a:t>
          </a:r>
          <a:r>
            <a:rPr lang="en-US" sz="1400" dirty="0" err="1"/>
            <a:t>tersebut</a:t>
          </a:r>
          <a:r>
            <a:rPr lang="en-US" sz="1400" dirty="0"/>
            <a:t> yang mana </a:t>
          </a:r>
          <a:r>
            <a:rPr lang="en-US" sz="1400" dirty="0" err="1"/>
            <a:t>akan</a:t>
          </a:r>
          <a:r>
            <a:rPr lang="en-US" sz="1400" dirty="0"/>
            <a:t> </a:t>
          </a:r>
          <a:r>
            <a:rPr lang="en-US" sz="1400" dirty="0" err="1"/>
            <a:t>menentukan</a:t>
          </a:r>
          <a:r>
            <a:rPr lang="en-US" sz="1400" dirty="0"/>
            <a:t> </a:t>
          </a:r>
          <a:r>
            <a:rPr lang="en-US" sz="1400" dirty="0" err="1"/>
            <a:t>orientasi</a:t>
          </a:r>
          <a:r>
            <a:rPr lang="en-US" sz="1400" dirty="0"/>
            <a:t> </a:t>
          </a:r>
          <a:r>
            <a:rPr lang="en-US" sz="1400" dirty="0" err="1"/>
            <a:t>kerja</a:t>
          </a:r>
          <a:r>
            <a:rPr lang="en-US" sz="1400" dirty="0"/>
            <a:t> </a:t>
          </a:r>
          <a:r>
            <a:rPr lang="en-US" sz="1400" dirty="0" err="1"/>
            <a:t>dari</a:t>
          </a:r>
          <a:r>
            <a:rPr lang="en-US" sz="1400" dirty="0"/>
            <a:t> Tim </a:t>
          </a:r>
          <a:r>
            <a:rPr lang="en-US" sz="1400" dirty="0" err="1"/>
            <a:t>Satuan</a:t>
          </a:r>
          <a:r>
            <a:rPr lang="en-US" sz="1400" dirty="0"/>
            <a:t> </a:t>
          </a:r>
          <a:r>
            <a:rPr lang="en-US" sz="1400" dirty="0" err="1"/>
            <a:t>Penjamin</a:t>
          </a:r>
          <a:r>
            <a:rPr lang="en-US" sz="1400" dirty="0"/>
            <a:t> </a:t>
          </a:r>
          <a:r>
            <a:rPr lang="en-US" sz="1400" dirty="0" err="1"/>
            <a:t>Mutu</a:t>
          </a:r>
          <a:r>
            <a:rPr lang="en-US" sz="1400" dirty="0"/>
            <a:t> </a:t>
          </a:r>
          <a:r>
            <a:rPr lang="en-US" sz="1400" dirty="0" err="1"/>
            <a:t>guna</a:t>
          </a:r>
          <a:r>
            <a:rPr lang="en-US" sz="1400" dirty="0"/>
            <a:t> </a:t>
          </a:r>
          <a:r>
            <a:rPr lang="en-US" sz="1400" dirty="0" err="1"/>
            <a:t>mencapai</a:t>
          </a:r>
          <a:r>
            <a:rPr lang="en-US" sz="1400" dirty="0"/>
            <a:t> </a:t>
          </a:r>
          <a:r>
            <a:rPr lang="en-US" sz="1400" dirty="0" err="1"/>
            <a:t>jaminan</a:t>
          </a:r>
          <a:r>
            <a:rPr lang="en-US" sz="1400" dirty="0"/>
            <a:t> </a:t>
          </a:r>
          <a:r>
            <a:rPr lang="en-US" sz="1400" dirty="0" err="1"/>
            <a:t>mutu</a:t>
          </a:r>
          <a:r>
            <a:rPr lang="en-US" sz="1400" dirty="0"/>
            <a:t> yang optimal.</a:t>
          </a:r>
        </a:p>
      </dgm:t>
    </dgm:pt>
    <dgm:pt modelId="{A400C777-AACC-4302-BB0D-8E8721967400}" type="parTrans" cxnId="{86AA47F3-7B92-45D8-9126-7728592A4A2A}">
      <dgm:prSet/>
      <dgm:spPr/>
      <dgm:t>
        <a:bodyPr/>
        <a:lstStyle/>
        <a:p>
          <a:endParaRPr lang="en-US"/>
        </a:p>
      </dgm:t>
    </dgm:pt>
    <dgm:pt modelId="{22260F28-7A76-4F9A-A006-B80D6E9721A6}" type="sibTrans" cxnId="{86AA47F3-7B92-45D8-9126-7728592A4A2A}">
      <dgm:prSet/>
      <dgm:spPr/>
      <dgm:t>
        <a:bodyPr/>
        <a:lstStyle/>
        <a:p>
          <a:endParaRPr lang="en-US"/>
        </a:p>
      </dgm:t>
    </dgm:pt>
    <dgm:pt modelId="{26B0DCB5-7D1C-4A12-BCA2-3B3781F77E1F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Pengarahan</a:t>
          </a:r>
          <a:endParaRPr lang="en-US" dirty="0">
            <a:solidFill>
              <a:schemeClr val="tx1"/>
            </a:solidFill>
          </a:endParaRPr>
        </a:p>
      </dgm:t>
    </dgm:pt>
    <dgm:pt modelId="{47F0CD71-C909-4A8D-B5BD-A3953B23AD1F}" type="parTrans" cxnId="{94D1F283-B36D-4A31-A3E6-2CD51AFDA093}">
      <dgm:prSet/>
      <dgm:spPr/>
      <dgm:t>
        <a:bodyPr/>
        <a:lstStyle/>
        <a:p>
          <a:endParaRPr lang="en-US"/>
        </a:p>
      </dgm:t>
    </dgm:pt>
    <dgm:pt modelId="{7130D2BE-DFA6-445D-917D-B1455F42A890}" type="sibTrans" cxnId="{94D1F283-B36D-4A31-A3E6-2CD51AFDA093}">
      <dgm:prSet/>
      <dgm:spPr/>
      <dgm:t>
        <a:bodyPr/>
        <a:lstStyle/>
        <a:p>
          <a:endParaRPr lang="en-US"/>
        </a:p>
      </dgm:t>
    </dgm:pt>
    <dgm:pt modelId="{217891AE-04DB-44C1-91DD-AB0FE8CE00B3}">
      <dgm:prSet phldrT="[Text]" custT="1"/>
      <dgm:spPr/>
      <dgm:t>
        <a:bodyPr/>
        <a:lstStyle/>
        <a:p>
          <a:pPr>
            <a:buSzPts val="1100"/>
            <a:buFont typeface="Arial" panose="020B0604020202020204" pitchFamily="34" charset="0"/>
            <a:buChar char="•"/>
          </a:pPr>
          <a:r>
            <a:rPr lang="en-US" sz="1400" dirty="0" err="1"/>
            <a:t>Pengarahan</a:t>
          </a:r>
          <a:r>
            <a:rPr lang="en-US" sz="1400" dirty="0"/>
            <a:t> Program Pendidikan </a:t>
          </a:r>
          <a:r>
            <a:rPr lang="en-US" sz="1400" dirty="0" err="1"/>
            <a:t>Karakter</a:t>
          </a:r>
          <a:r>
            <a:rPr lang="en-US" sz="1400" dirty="0"/>
            <a:t> di SDIT Alief </a:t>
          </a:r>
          <a:r>
            <a:rPr lang="en-US" sz="1400" dirty="0" err="1"/>
            <a:t>Mardhiyah</a:t>
          </a:r>
          <a:r>
            <a:rPr lang="en-US" sz="1400" dirty="0"/>
            <a:t>. Pada </a:t>
          </a:r>
          <a:r>
            <a:rPr lang="en-US" sz="1400" dirty="0" err="1"/>
            <a:t>bagian</a:t>
          </a:r>
          <a:r>
            <a:rPr lang="en-US" sz="1400" dirty="0"/>
            <a:t> </a:t>
          </a:r>
          <a:r>
            <a:rPr lang="en-US" sz="1400" dirty="0" err="1"/>
            <a:t>ini</a:t>
          </a:r>
          <a:r>
            <a:rPr lang="en-US" sz="1400" dirty="0"/>
            <a:t>, </a:t>
          </a:r>
          <a:r>
            <a:rPr lang="en-US" sz="1400" dirty="0" err="1"/>
            <a:t>fungsi</a:t>
          </a:r>
          <a:r>
            <a:rPr lang="en-US" sz="1400" dirty="0"/>
            <a:t> masing-masing personalia </a:t>
          </a:r>
          <a:r>
            <a:rPr lang="en-US" sz="1400" dirty="0" err="1"/>
            <a:t>berkontribusi</a:t>
          </a:r>
          <a:r>
            <a:rPr lang="en-US" sz="1400" dirty="0"/>
            <a:t> </a:t>
          </a:r>
          <a:r>
            <a:rPr lang="en-US" sz="1400" dirty="0" err="1"/>
            <a:t>dalam</a:t>
          </a:r>
          <a:r>
            <a:rPr lang="en-US" sz="1400" dirty="0"/>
            <a:t> </a:t>
          </a:r>
          <a:r>
            <a:rPr lang="en-US" sz="1400" dirty="0" err="1"/>
            <a:t>pelaksanaan</a:t>
          </a:r>
          <a:r>
            <a:rPr lang="en-US" sz="1400" dirty="0"/>
            <a:t> </a:t>
          </a:r>
          <a:r>
            <a:rPr lang="en-US" sz="1400" dirty="0" err="1"/>
            <a:t>serta</a:t>
          </a:r>
          <a:r>
            <a:rPr lang="en-US" sz="1400" dirty="0"/>
            <a:t> </a:t>
          </a:r>
          <a:r>
            <a:rPr lang="en-US" sz="1400" dirty="0" err="1"/>
            <a:t>implementasi</a:t>
          </a:r>
          <a:r>
            <a:rPr lang="en-US" sz="1400" dirty="0"/>
            <a:t> program </a:t>
          </a:r>
          <a:r>
            <a:rPr lang="en-US" sz="1400" dirty="0" err="1"/>
            <a:t>pendidikan</a:t>
          </a:r>
          <a:r>
            <a:rPr lang="en-US" sz="1400" dirty="0"/>
            <a:t> </a:t>
          </a:r>
          <a:r>
            <a:rPr lang="en-US" sz="1400" dirty="0" err="1"/>
            <a:t>karakter</a:t>
          </a:r>
          <a:r>
            <a:rPr lang="en-US" sz="1400" dirty="0"/>
            <a:t> di SDIT Alief </a:t>
          </a:r>
          <a:r>
            <a:rPr lang="en-US" sz="1400" dirty="0" err="1"/>
            <a:t>Mardhiyah</a:t>
          </a:r>
          <a:r>
            <a:rPr lang="en-US" sz="1400" dirty="0"/>
            <a:t>. Oleh </a:t>
          </a:r>
          <a:r>
            <a:rPr lang="en-US" sz="1400" dirty="0" err="1"/>
            <a:t>sebab</a:t>
          </a:r>
          <a:r>
            <a:rPr lang="en-US" sz="1400" dirty="0"/>
            <a:t> </a:t>
          </a:r>
          <a:r>
            <a:rPr lang="en-US" sz="1400" dirty="0" err="1"/>
            <a:t>itu</a:t>
          </a:r>
          <a:r>
            <a:rPr lang="en-US" sz="1400" dirty="0"/>
            <a:t>, Tim </a:t>
          </a:r>
          <a:r>
            <a:rPr lang="en-US" sz="1400" dirty="0" err="1"/>
            <a:t>Satuan</a:t>
          </a:r>
          <a:r>
            <a:rPr lang="en-US" sz="1400" dirty="0"/>
            <a:t> </a:t>
          </a:r>
          <a:r>
            <a:rPr lang="en-US" sz="1400" dirty="0" err="1"/>
            <a:t>Penjamin</a:t>
          </a:r>
          <a:r>
            <a:rPr lang="en-US" sz="1400" dirty="0"/>
            <a:t> </a:t>
          </a:r>
          <a:r>
            <a:rPr lang="en-US" sz="1400" dirty="0" err="1"/>
            <a:t>Mutu</a:t>
          </a:r>
          <a:r>
            <a:rPr lang="en-US" sz="1400" dirty="0"/>
            <a:t> </a:t>
          </a:r>
          <a:r>
            <a:rPr lang="en-US" sz="1400" dirty="0" err="1"/>
            <a:t>merumuskan</a:t>
          </a:r>
          <a:r>
            <a:rPr lang="en-US" sz="1400" dirty="0"/>
            <a:t> </a:t>
          </a:r>
          <a:r>
            <a:rPr lang="en-US" sz="1400" dirty="0" err="1"/>
            <a:t>Standar</a:t>
          </a:r>
          <a:r>
            <a:rPr lang="en-US" sz="1400" dirty="0"/>
            <a:t> </a:t>
          </a:r>
          <a:r>
            <a:rPr lang="en-US" sz="1400" dirty="0" err="1"/>
            <a:t>Operasional</a:t>
          </a:r>
          <a:r>
            <a:rPr lang="en-US" sz="1400" dirty="0"/>
            <a:t> (SOP) </a:t>
          </a:r>
          <a:r>
            <a:rPr lang="en-US" sz="1400" dirty="0" err="1"/>
            <a:t>sebelum</a:t>
          </a:r>
          <a:r>
            <a:rPr lang="en-US" sz="1400" dirty="0"/>
            <a:t> program </a:t>
          </a:r>
          <a:r>
            <a:rPr lang="en-US" sz="1400" dirty="0" err="1"/>
            <a:t>pendidikan</a:t>
          </a:r>
          <a:r>
            <a:rPr lang="en-US" sz="1400" dirty="0"/>
            <a:t> </a:t>
          </a:r>
          <a:r>
            <a:rPr lang="en-US" sz="1400" dirty="0" err="1"/>
            <a:t>karakter</a:t>
          </a:r>
          <a:r>
            <a:rPr lang="en-US" sz="1400" dirty="0"/>
            <a:t> </a:t>
          </a:r>
          <a:r>
            <a:rPr lang="en-US" sz="1400" dirty="0" err="1"/>
            <a:t>diterapkan</a:t>
          </a:r>
          <a:r>
            <a:rPr lang="en-US" sz="1400" dirty="0"/>
            <a:t>. </a:t>
          </a:r>
          <a:r>
            <a:rPr lang="en-US" sz="1400" dirty="0" err="1"/>
            <a:t>Standar</a:t>
          </a:r>
          <a:r>
            <a:rPr lang="en-US" sz="1400" dirty="0"/>
            <a:t> </a:t>
          </a:r>
          <a:r>
            <a:rPr lang="en-US" sz="1400" dirty="0" err="1"/>
            <a:t>Operasional</a:t>
          </a:r>
          <a:r>
            <a:rPr lang="en-US" sz="1400" dirty="0"/>
            <a:t> yang </a:t>
          </a:r>
          <a:r>
            <a:rPr lang="en-US" sz="1400" dirty="0" err="1"/>
            <a:t>ditetapkan</a:t>
          </a:r>
          <a:r>
            <a:rPr lang="en-US" sz="1400" dirty="0"/>
            <a:t> </a:t>
          </a:r>
          <a:r>
            <a:rPr lang="en-US" sz="1400" dirty="0" err="1"/>
            <a:t>ini</a:t>
          </a:r>
          <a:r>
            <a:rPr lang="en-US" sz="1400" dirty="0"/>
            <a:t> </a:t>
          </a:r>
          <a:r>
            <a:rPr lang="en-US" sz="1400" dirty="0" err="1"/>
            <a:t>terdiri</a:t>
          </a:r>
          <a:r>
            <a:rPr lang="en-US" sz="1400" dirty="0"/>
            <a:t> </a:t>
          </a:r>
          <a:r>
            <a:rPr lang="en-US" sz="1400" dirty="0" err="1"/>
            <a:t>dari</a:t>
          </a:r>
          <a:r>
            <a:rPr lang="en-US" sz="1400" dirty="0"/>
            <a:t> </a:t>
          </a:r>
          <a:r>
            <a:rPr lang="en-US" sz="1400" dirty="0" err="1"/>
            <a:t>indikator-indikator</a:t>
          </a:r>
          <a:r>
            <a:rPr lang="en-US" sz="1400" dirty="0"/>
            <a:t> yang </a:t>
          </a:r>
          <a:r>
            <a:rPr lang="en-US" sz="1400" dirty="0" err="1"/>
            <a:t>akan</a:t>
          </a:r>
          <a:r>
            <a:rPr lang="en-US" sz="1400" dirty="0"/>
            <a:t> </a:t>
          </a:r>
          <a:r>
            <a:rPr lang="en-US" sz="1400" dirty="0" err="1"/>
            <a:t>menjadi</a:t>
          </a:r>
          <a:r>
            <a:rPr lang="en-US" sz="1400" dirty="0"/>
            <a:t> </a:t>
          </a:r>
          <a:r>
            <a:rPr lang="en-US" sz="1400" dirty="0" err="1"/>
            <a:t>tolok</a:t>
          </a:r>
          <a:r>
            <a:rPr lang="en-US" sz="1400" dirty="0"/>
            <a:t> </a:t>
          </a:r>
          <a:r>
            <a:rPr lang="en-US" sz="1400" dirty="0" err="1"/>
            <a:t>ukur</a:t>
          </a:r>
          <a:r>
            <a:rPr lang="en-US" sz="1400" dirty="0"/>
            <a:t> </a:t>
          </a:r>
          <a:r>
            <a:rPr lang="en-US" sz="1400" dirty="0" err="1"/>
            <a:t>utama</a:t>
          </a:r>
          <a:r>
            <a:rPr lang="en-US" sz="1400" dirty="0"/>
            <a:t> </a:t>
          </a:r>
          <a:r>
            <a:rPr lang="en-US" sz="1400" dirty="0" err="1"/>
            <a:t>dalam</a:t>
          </a:r>
          <a:r>
            <a:rPr lang="en-US" sz="1400" dirty="0"/>
            <a:t> </a:t>
          </a:r>
          <a:r>
            <a:rPr lang="en-US" sz="1400" dirty="0" err="1"/>
            <a:t>pelaksanaan</a:t>
          </a:r>
          <a:r>
            <a:rPr lang="en-US" sz="1400" dirty="0"/>
            <a:t> </a:t>
          </a:r>
          <a:r>
            <a:rPr lang="en-US" sz="1400" dirty="0" err="1"/>
            <a:t>setiap</a:t>
          </a:r>
          <a:r>
            <a:rPr lang="en-US" sz="1400" dirty="0"/>
            <a:t> program </a:t>
          </a:r>
          <a:r>
            <a:rPr lang="en-US" sz="1400" dirty="0" err="1"/>
            <a:t>pendidikan</a:t>
          </a:r>
          <a:r>
            <a:rPr lang="en-US" sz="1400" dirty="0"/>
            <a:t> </a:t>
          </a:r>
          <a:r>
            <a:rPr lang="en-US" sz="1400" dirty="0" err="1"/>
            <a:t>karakter</a:t>
          </a:r>
          <a:r>
            <a:rPr lang="en-US" sz="1400" dirty="0"/>
            <a:t>.</a:t>
          </a:r>
        </a:p>
      </dgm:t>
    </dgm:pt>
    <dgm:pt modelId="{5D2E68C0-D8A7-4E83-8E17-E7CB80FD17F7}" type="parTrans" cxnId="{6D7C5A67-4A19-4CEE-B0BC-540AEEF324A8}">
      <dgm:prSet/>
      <dgm:spPr/>
      <dgm:t>
        <a:bodyPr/>
        <a:lstStyle/>
        <a:p>
          <a:endParaRPr lang="en-US"/>
        </a:p>
      </dgm:t>
    </dgm:pt>
    <dgm:pt modelId="{5EBD0E91-B3BA-470C-8519-449069C87160}" type="sibTrans" cxnId="{6D7C5A67-4A19-4CEE-B0BC-540AEEF324A8}">
      <dgm:prSet/>
      <dgm:spPr/>
      <dgm:t>
        <a:bodyPr/>
        <a:lstStyle/>
        <a:p>
          <a:endParaRPr lang="en-US"/>
        </a:p>
      </dgm:t>
    </dgm:pt>
    <dgm:pt modelId="{9E2F8F78-CB3D-44AE-A3D3-0920989F23B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Pengawasan</a:t>
          </a:r>
          <a:endParaRPr lang="en-US" dirty="0">
            <a:solidFill>
              <a:schemeClr val="tx1"/>
            </a:solidFill>
          </a:endParaRPr>
        </a:p>
      </dgm:t>
    </dgm:pt>
    <dgm:pt modelId="{9F9DD926-0D65-41F9-9403-A09F5CDF998C}" type="sibTrans" cxnId="{BC98075E-1806-4386-8FC6-0CB45EF86243}">
      <dgm:prSet/>
      <dgm:spPr/>
      <dgm:t>
        <a:bodyPr/>
        <a:lstStyle/>
        <a:p>
          <a:endParaRPr lang="en-US"/>
        </a:p>
      </dgm:t>
    </dgm:pt>
    <dgm:pt modelId="{A758BE80-C7F6-4FCE-AEC4-96BDBF8C052E}" type="parTrans" cxnId="{BC98075E-1806-4386-8FC6-0CB45EF86243}">
      <dgm:prSet/>
      <dgm:spPr/>
      <dgm:t>
        <a:bodyPr/>
        <a:lstStyle/>
        <a:p>
          <a:endParaRPr lang="en-US"/>
        </a:p>
      </dgm:t>
    </dgm:pt>
    <dgm:pt modelId="{DFBB6F69-16CE-4CF2-91A2-1A607D79B21A}">
      <dgm:prSet phldrT="[Text]" custT="1"/>
      <dgm:spPr/>
      <dgm:t>
        <a:bodyPr/>
        <a:lstStyle/>
        <a:p>
          <a:pPr>
            <a:buSzPts val="1100"/>
            <a:buFont typeface="Arial" panose="020B0604020202020204" pitchFamily="34" charset="0"/>
            <a:buChar char="•"/>
          </a:pPr>
          <a:r>
            <a:rPr lang="en-US" sz="1400" dirty="0" err="1"/>
            <a:t>Pengawasan</a:t>
          </a:r>
          <a:r>
            <a:rPr lang="en-US" sz="1400" dirty="0"/>
            <a:t> Program Pendidikan </a:t>
          </a:r>
          <a:r>
            <a:rPr lang="en-US" sz="1400" dirty="0" err="1"/>
            <a:t>Karakter</a:t>
          </a:r>
          <a:r>
            <a:rPr lang="en-US" sz="1400" dirty="0"/>
            <a:t> di SDIT Alief </a:t>
          </a:r>
          <a:r>
            <a:rPr lang="en-US" sz="1400" dirty="0" err="1"/>
            <a:t>Mardhiyah</a:t>
          </a:r>
          <a:r>
            <a:rPr lang="en-US" sz="1400" dirty="0"/>
            <a:t> </a:t>
          </a:r>
          <a:r>
            <a:rPr lang="en-US" sz="1400" dirty="0" err="1"/>
            <a:t>Manajemen</a:t>
          </a:r>
          <a:r>
            <a:rPr lang="en-US" sz="1400" dirty="0"/>
            <a:t> </a:t>
          </a:r>
          <a:r>
            <a:rPr lang="en-US" sz="1400" dirty="0" err="1"/>
            <a:t>pengawasan</a:t>
          </a:r>
          <a:r>
            <a:rPr lang="en-US" sz="1400" dirty="0"/>
            <a:t> </a:t>
          </a:r>
          <a:r>
            <a:rPr lang="en-US" sz="1400" dirty="0" err="1"/>
            <a:t>adalah</a:t>
          </a:r>
          <a:r>
            <a:rPr lang="en-US" sz="1400" dirty="0"/>
            <a:t> salah </a:t>
          </a:r>
          <a:r>
            <a:rPr lang="en-US" sz="1400" dirty="0" err="1"/>
            <a:t>satu</a:t>
          </a:r>
          <a:r>
            <a:rPr lang="en-US" sz="1400" dirty="0"/>
            <a:t> </a:t>
          </a:r>
          <a:r>
            <a:rPr lang="en-US" sz="1400" dirty="0" err="1"/>
            <a:t>peranan</a:t>
          </a:r>
          <a:r>
            <a:rPr lang="en-US" sz="1400" dirty="0"/>
            <a:t> yang sangat </a:t>
          </a:r>
          <a:r>
            <a:rPr lang="en-US" sz="1400" dirty="0" err="1"/>
            <a:t>penting</a:t>
          </a:r>
          <a:r>
            <a:rPr lang="en-US" sz="1400" dirty="0"/>
            <a:t> </a:t>
          </a:r>
          <a:r>
            <a:rPr lang="en-US" sz="1400" dirty="0" err="1"/>
            <a:t>dilakukan</a:t>
          </a:r>
          <a:r>
            <a:rPr lang="en-US" sz="1400" dirty="0"/>
            <a:t> oleh </a:t>
          </a:r>
          <a:r>
            <a:rPr lang="en-US" sz="1400" dirty="0" err="1"/>
            <a:t>ketua</a:t>
          </a:r>
          <a:r>
            <a:rPr lang="en-US" sz="1400" dirty="0"/>
            <a:t> </a:t>
          </a:r>
          <a:r>
            <a:rPr lang="en-US" sz="1400" dirty="0" err="1"/>
            <a:t>harian</a:t>
          </a:r>
          <a:r>
            <a:rPr lang="en-US" sz="1400" dirty="0"/>
            <a:t> dan </a:t>
          </a:r>
          <a:r>
            <a:rPr lang="en-US" sz="1400" dirty="0" err="1"/>
            <a:t>kepala</a:t>
          </a:r>
          <a:r>
            <a:rPr lang="en-US" sz="1400" dirty="0"/>
            <a:t> </a:t>
          </a:r>
          <a:r>
            <a:rPr lang="en-US" sz="1400" dirty="0" err="1"/>
            <a:t>bidang</a:t>
          </a:r>
          <a:r>
            <a:rPr lang="en-US" sz="1400" dirty="0"/>
            <a:t> </a:t>
          </a:r>
          <a:r>
            <a:rPr lang="en-US" sz="1400" dirty="0" err="1"/>
            <a:t>dikdasmen</a:t>
          </a:r>
          <a:r>
            <a:rPr lang="en-US" sz="1400" dirty="0"/>
            <a:t> </a:t>
          </a:r>
          <a:r>
            <a:rPr lang="en-US" sz="1400" dirty="0" err="1"/>
            <a:t>selaku</a:t>
          </a:r>
          <a:r>
            <a:rPr lang="en-US" sz="1400" dirty="0"/>
            <a:t> </a:t>
          </a:r>
          <a:r>
            <a:rPr lang="en-US" sz="1400" dirty="0" err="1"/>
            <a:t>penanggungjawab</a:t>
          </a:r>
          <a:r>
            <a:rPr lang="en-US" sz="1400" dirty="0"/>
            <a:t> program </a:t>
          </a:r>
          <a:r>
            <a:rPr lang="en-US" sz="1400" dirty="0" err="1"/>
            <a:t>pendidikan</a:t>
          </a:r>
          <a:r>
            <a:rPr lang="en-US" sz="1400" dirty="0"/>
            <a:t> </a:t>
          </a:r>
          <a:r>
            <a:rPr lang="en-US" sz="1400" dirty="0" err="1"/>
            <a:t>karakter</a:t>
          </a:r>
          <a:r>
            <a:rPr lang="en-US" sz="1400" dirty="0"/>
            <a:t> di SDIT Alief </a:t>
          </a:r>
          <a:r>
            <a:rPr lang="en-US" sz="1400" dirty="0" err="1"/>
            <a:t>Mardhiyah</a:t>
          </a:r>
          <a:r>
            <a:rPr lang="en-US" sz="1400" dirty="0"/>
            <a:t>. </a:t>
          </a:r>
          <a:r>
            <a:rPr lang="en-US" sz="1400" dirty="0" err="1"/>
            <a:t>Pengawasan</a:t>
          </a:r>
          <a:r>
            <a:rPr lang="en-US" sz="1400" dirty="0"/>
            <a:t> </a:t>
          </a:r>
          <a:r>
            <a:rPr lang="en-US" sz="1400" dirty="0" err="1"/>
            <a:t>dilakukan</a:t>
          </a:r>
          <a:r>
            <a:rPr lang="en-US" sz="1400" dirty="0"/>
            <a:t> </a:t>
          </a:r>
          <a:r>
            <a:rPr lang="en-US" sz="1400" dirty="0" err="1"/>
            <a:t>dalam</a:t>
          </a:r>
          <a:r>
            <a:rPr lang="en-US" sz="1400" dirty="0"/>
            <a:t> </a:t>
          </a:r>
          <a:r>
            <a:rPr lang="en-US" sz="1400" dirty="0" err="1"/>
            <a:t>berbagai</a:t>
          </a:r>
          <a:r>
            <a:rPr lang="en-US" sz="1400" dirty="0"/>
            <a:t> </a:t>
          </a:r>
          <a:r>
            <a:rPr lang="en-US" sz="1400" dirty="0" err="1"/>
            <a:t>hal</a:t>
          </a:r>
          <a:r>
            <a:rPr lang="en-US" sz="1400" dirty="0"/>
            <a:t>, </a:t>
          </a:r>
          <a:r>
            <a:rPr lang="en-US" sz="1400" dirty="0" err="1"/>
            <a:t>baik</a:t>
          </a:r>
          <a:r>
            <a:rPr lang="en-US" sz="1400" dirty="0"/>
            <a:t> </a:t>
          </a:r>
          <a:r>
            <a:rPr lang="en-US" sz="1400" dirty="0" err="1"/>
            <a:t>tertib</a:t>
          </a:r>
          <a:r>
            <a:rPr lang="en-US" sz="1400" dirty="0"/>
            <a:t> </a:t>
          </a:r>
          <a:r>
            <a:rPr lang="en-US" sz="1400" dirty="0" err="1"/>
            <a:t>administrasi</a:t>
          </a:r>
          <a:r>
            <a:rPr lang="en-US" sz="1400" dirty="0"/>
            <a:t> </a:t>
          </a:r>
          <a:r>
            <a:rPr lang="en-US" sz="1400" dirty="0" err="1"/>
            <a:t>maupun</a:t>
          </a:r>
          <a:r>
            <a:rPr lang="en-US" sz="1400" dirty="0"/>
            <a:t> </a:t>
          </a:r>
          <a:r>
            <a:rPr lang="en-US" sz="1400" dirty="0" err="1"/>
            <a:t>pelaksanaan</a:t>
          </a:r>
          <a:r>
            <a:rPr lang="en-US" sz="1400" dirty="0"/>
            <a:t> </a:t>
          </a:r>
          <a:r>
            <a:rPr lang="en-US" sz="1400" dirty="0" err="1"/>
            <a:t>kegiatan</a:t>
          </a:r>
          <a:r>
            <a:rPr lang="en-US" sz="1400" dirty="0"/>
            <a:t>.</a:t>
          </a:r>
        </a:p>
      </dgm:t>
    </dgm:pt>
    <dgm:pt modelId="{D3D0E77A-5779-4E7E-B0F9-3708667397F4}" type="parTrans" cxnId="{67D487B3-0917-4011-B930-2A7F1A5C85CF}">
      <dgm:prSet/>
      <dgm:spPr/>
      <dgm:t>
        <a:bodyPr/>
        <a:lstStyle/>
        <a:p>
          <a:endParaRPr lang="en-US"/>
        </a:p>
      </dgm:t>
    </dgm:pt>
    <dgm:pt modelId="{75B45F9B-93E0-430B-8481-CF0DBBE2D13B}" type="sibTrans" cxnId="{67D487B3-0917-4011-B930-2A7F1A5C85CF}">
      <dgm:prSet/>
      <dgm:spPr/>
      <dgm:t>
        <a:bodyPr/>
        <a:lstStyle/>
        <a:p>
          <a:endParaRPr lang="en-US"/>
        </a:p>
      </dgm:t>
    </dgm:pt>
    <dgm:pt modelId="{7AC30BB8-9D38-4C44-AE71-F99891384C47}" type="pres">
      <dgm:prSet presAssocID="{6D0CD154-97FB-477D-9F02-B522FF848C11}" presName="linearFlow" presStyleCnt="0">
        <dgm:presLayoutVars>
          <dgm:dir/>
          <dgm:animLvl val="lvl"/>
          <dgm:resizeHandles val="exact"/>
        </dgm:presLayoutVars>
      </dgm:prSet>
      <dgm:spPr/>
    </dgm:pt>
    <dgm:pt modelId="{FD23310A-23F2-4433-AFC6-8B8D111E3440}" type="pres">
      <dgm:prSet presAssocID="{E8291312-B1B3-4F9C-83D9-15C5A48286C9}" presName="composite" presStyleCnt="0"/>
      <dgm:spPr/>
    </dgm:pt>
    <dgm:pt modelId="{E871A3CD-EEB9-4D1B-B237-34F0E53DD465}" type="pres">
      <dgm:prSet presAssocID="{E8291312-B1B3-4F9C-83D9-15C5A48286C9}" presName="parentText" presStyleLbl="alignNode1" presStyleIdx="0" presStyleCnt="4" custLinFactNeighborX="1391" custLinFactNeighborY="3895">
        <dgm:presLayoutVars>
          <dgm:chMax val="1"/>
          <dgm:bulletEnabled val="1"/>
        </dgm:presLayoutVars>
      </dgm:prSet>
      <dgm:spPr/>
    </dgm:pt>
    <dgm:pt modelId="{D5A17A36-83C9-4F20-B17B-CF45EFAD0D87}" type="pres">
      <dgm:prSet presAssocID="{E8291312-B1B3-4F9C-83D9-15C5A48286C9}" presName="descendantText" presStyleLbl="alignAcc1" presStyleIdx="0" presStyleCnt="4" custScaleY="110506" custLinFactNeighborX="289" custLinFactNeighborY="7491">
        <dgm:presLayoutVars>
          <dgm:bulletEnabled val="1"/>
        </dgm:presLayoutVars>
      </dgm:prSet>
      <dgm:spPr/>
    </dgm:pt>
    <dgm:pt modelId="{A23055D4-9EED-4795-A3C1-A3D80E56B6C8}" type="pres">
      <dgm:prSet presAssocID="{9074776C-E4BF-4B47-ACF5-4F80D54BC57E}" presName="sp" presStyleCnt="0"/>
      <dgm:spPr/>
    </dgm:pt>
    <dgm:pt modelId="{84DC5BE5-E13E-4540-A1B3-B07C3EF8C174}" type="pres">
      <dgm:prSet presAssocID="{3B2640C4-0A3A-49BD-B26C-29928F80D094}" presName="composite" presStyleCnt="0"/>
      <dgm:spPr/>
    </dgm:pt>
    <dgm:pt modelId="{6EFB5236-73D6-4889-904A-F41670C090AE}" type="pres">
      <dgm:prSet presAssocID="{3B2640C4-0A3A-49BD-B26C-29928F80D094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B410F8A1-E69D-46D1-A759-4D9FAE683BDF}" type="pres">
      <dgm:prSet presAssocID="{3B2640C4-0A3A-49BD-B26C-29928F80D094}" presName="descendantText" presStyleLbl="alignAcc1" presStyleIdx="1" presStyleCnt="4" custScaleY="128149">
        <dgm:presLayoutVars>
          <dgm:bulletEnabled val="1"/>
        </dgm:presLayoutVars>
      </dgm:prSet>
      <dgm:spPr/>
    </dgm:pt>
    <dgm:pt modelId="{031FCF69-F281-4FC1-9B64-ADFA67225157}" type="pres">
      <dgm:prSet presAssocID="{5D53F932-E658-41C1-8337-D8200B5AB207}" presName="sp" presStyleCnt="0"/>
      <dgm:spPr/>
    </dgm:pt>
    <dgm:pt modelId="{C79A78B7-D0B8-460A-BBD6-090448CE4183}" type="pres">
      <dgm:prSet presAssocID="{26B0DCB5-7D1C-4A12-BCA2-3B3781F77E1F}" presName="composite" presStyleCnt="0"/>
      <dgm:spPr/>
    </dgm:pt>
    <dgm:pt modelId="{E881E28A-0427-49F0-B2A4-2E3A23C6663A}" type="pres">
      <dgm:prSet presAssocID="{26B0DCB5-7D1C-4A12-BCA2-3B3781F77E1F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A204D606-FBE1-4B0B-961A-E9C59D587F7A}" type="pres">
      <dgm:prSet presAssocID="{26B0DCB5-7D1C-4A12-BCA2-3B3781F77E1F}" presName="descendantText" presStyleLbl="alignAcc1" presStyleIdx="2" presStyleCnt="4">
        <dgm:presLayoutVars>
          <dgm:bulletEnabled val="1"/>
        </dgm:presLayoutVars>
      </dgm:prSet>
      <dgm:spPr/>
    </dgm:pt>
    <dgm:pt modelId="{DA9DE516-3B76-4F35-BF54-69BB7D82BD16}" type="pres">
      <dgm:prSet presAssocID="{7130D2BE-DFA6-445D-917D-B1455F42A890}" presName="sp" presStyleCnt="0"/>
      <dgm:spPr/>
    </dgm:pt>
    <dgm:pt modelId="{0AE44C37-B3F3-4FFA-B2C7-C3B359F10CC6}" type="pres">
      <dgm:prSet presAssocID="{9E2F8F78-CB3D-44AE-A3D3-0920989F23B2}" presName="composite" presStyleCnt="0"/>
      <dgm:spPr/>
    </dgm:pt>
    <dgm:pt modelId="{85A69DB2-517F-45F9-B6FD-D7EE037C5DB8}" type="pres">
      <dgm:prSet presAssocID="{9E2F8F78-CB3D-44AE-A3D3-0920989F23B2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3E344025-2E0D-40B8-AF27-5326B4255A09}" type="pres">
      <dgm:prSet presAssocID="{9E2F8F78-CB3D-44AE-A3D3-0920989F23B2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12E7E08-019A-40FE-BDCB-1FB75B7C7CCB}" type="presOf" srcId="{26B0DCB5-7D1C-4A12-BCA2-3B3781F77E1F}" destId="{E881E28A-0427-49F0-B2A4-2E3A23C6663A}" srcOrd="0" destOrd="0" presId="urn:microsoft.com/office/officeart/2005/8/layout/chevron2"/>
    <dgm:cxn modelId="{5C286B24-AC1C-4D50-A162-29F9A2D15C3C}" type="presOf" srcId="{DFBB6F69-16CE-4CF2-91A2-1A607D79B21A}" destId="{3E344025-2E0D-40B8-AF27-5326B4255A09}" srcOrd="0" destOrd="0" presId="urn:microsoft.com/office/officeart/2005/8/layout/chevron2"/>
    <dgm:cxn modelId="{ED3DA43D-7D13-4720-A34E-EA0675066761}" type="presOf" srcId="{E8291312-B1B3-4F9C-83D9-15C5A48286C9}" destId="{E871A3CD-EEB9-4D1B-B237-34F0E53DD465}" srcOrd="0" destOrd="0" presId="urn:microsoft.com/office/officeart/2005/8/layout/chevron2"/>
    <dgm:cxn modelId="{BC98075E-1806-4386-8FC6-0CB45EF86243}" srcId="{6D0CD154-97FB-477D-9F02-B522FF848C11}" destId="{9E2F8F78-CB3D-44AE-A3D3-0920989F23B2}" srcOrd="3" destOrd="0" parTransId="{A758BE80-C7F6-4FCE-AEC4-96BDBF8C052E}" sibTransId="{9F9DD926-0D65-41F9-9403-A09F5CDF998C}"/>
    <dgm:cxn modelId="{6D7C5A67-4A19-4CEE-B0BC-540AEEF324A8}" srcId="{26B0DCB5-7D1C-4A12-BCA2-3B3781F77E1F}" destId="{217891AE-04DB-44C1-91DD-AB0FE8CE00B3}" srcOrd="0" destOrd="0" parTransId="{5D2E68C0-D8A7-4E83-8E17-E7CB80FD17F7}" sibTransId="{5EBD0E91-B3BA-470C-8519-449069C87160}"/>
    <dgm:cxn modelId="{B4743A71-D9B4-4FFF-A044-16F95D978F15}" type="presOf" srcId="{9E2F8F78-CB3D-44AE-A3D3-0920989F23B2}" destId="{85A69DB2-517F-45F9-B6FD-D7EE037C5DB8}" srcOrd="0" destOrd="0" presId="urn:microsoft.com/office/officeart/2005/8/layout/chevron2"/>
    <dgm:cxn modelId="{94D1F283-B36D-4A31-A3E6-2CD51AFDA093}" srcId="{6D0CD154-97FB-477D-9F02-B522FF848C11}" destId="{26B0DCB5-7D1C-4A12-BCA2-3B3781F77E1F}" srcOrd="2" destOrd="0" parTransId="{47F0CD71-C909-4A8D-B5BD-A3953B23AD1F}" sibTransId="{7130D2BE-DFA6-445D-917D-B1455F42A890}"/>
    <dgm:cxn modelId="{F9B26786-3176-4C7B-A112-EBAEE5B58A2E}" type="presOf" srcId="{71C6FDD4-422F-4348-B99F-FA7C2B7905D9}" destId="{D5A17A36-83C9-4F20-B17B-CF45EFAD0D87}" srcOrd="0" destOrd="0" presId="urn:microsoft.com/office/officeart/2005/8/layout/chevron2"/>
    <dgm:cxn modelId="{C7588388-817B-4FB8-BE35-330EAA6C9D83}" srcId="{6D0CD154-97FB-477D-9F02-B522FF848C11}" destId="{3B2640C4-0A3A-49BD-B26C-29928F80D094}" srcOrd="1" destOrd="0" parTransId="{2DC8C257-FA3C-48AC-8782-097420D05E4F}" sibTransId="{5D53F932-E658-41C1-8337-D8200B5AB207}"/>
    <dgm:cxn modelId="{AD45EC8A-CB40-42C5-864F-86F2980777F3}" srcId="{6D0CD154-97FB-477D-9F02-B522FF848C11}" destId="{E8291312-B1B3-4F9C-83D9-15C5A48286C9}" srcOrd="0" destOrd="0" parTransId="{B59E7611-219D-428D-8785-7869F7BC03D4}" sibTransId="{9074776C-E4BF-4B47-ACF5-4F80D54BC57E}"/>
    <dgm:cxn modelId="{67D487B3-0917-4011-B930-2A7F1A5C85CF}" srcId="{9E2F8F78-CB3D-44AE-A3D3-0920989F23B2}" destId="{DFBB6F69-16CE-4CF2-91A2-1A607D79B21A}" srcOrd="0" destOrd="0" parTransId="{D3D0E77A-5779-4E7E-B0F9-3708667397F4}" sibTransId="{75B45F9B-93E0-430B-8481-CF0DBBE2D13B}"/>
    <dgm:cxn modelId="{A574D4B5-95C9-4013-A735-B817174A16FB}" type="presOf" srcId="{3B2640C4-0A3A-49BD-B26C-29928F80D094}" destId="{6EFB5236-73D6-4889-904A-F41670C090AE}" srcOrd="0" destOrd="0" presId="urn:microsoft.com/office/officeart/2005/8/layout/chevron2"/>
    <dgm:cxn modelId="{4C6132CC-B798-45A2-998E-6A5B19360A44}" type="presOf" srcId="{217891AE-04DB-44C1-91DD-AB0FE8CE00B3}" destId="{A204D606-FBE1-4B0B-961A-E9C59D587F7A}" srcOrd="0" destOrd="0" presId="urn:microsoft.com/office/officeart/2005/8/layout/chevron2"/>
    <dgm:cxn modelId="{6A29F5CE-F718-49E0-89E5-8985DB3AFCDD}" srcId="{E8291312-B1B3-4F9C-83D9-15C5A48286C9}" destId="{71C6FDD4-422F-4348-B99F-FA7C2B7905D9}" srcOrd="0" destOrd="0" parTransId="{CE60AF96-B4C9-474C-A7F2-C221F7A0B377}" sibTransId="{984878BB-88C9-43E5-B11B-D827A582D5A5}"/>
    <dgm:cxn modelId="{F78452DF-C971-4AAD-83DB-0564F8513296}" type="presOf" srcId="{B98E3669-8D2B-4B45-AA82-C4AA8F45849A}" destId="{B410F8A1-E69D-46D1-A759-4D9FAE683BDF}" srcOrd="0" destOrd="0" presId="urn:microsoft.com/office/officeart/2005/8/layout/chevron2"/>
    <dgm:cxn modelId="{86AA47F3-7B92-45D8-9126-7728592A4A2A}" srcId="{3B2640C4-0A3A-49BD-B26C-29928F80D094}" destId="{B98E3669-8D2B-4B45-AA82-C4AA8F45849A}" srcOrd="0" destOrd="0" parTransId="{A400C777-AACC-4302-BB0D-8E8721967400}" sibTransId="{22260F28-7A76-4F9A-A006-B80D6E9721A6}"/>
    <dgm:cxn modelId="{E9256CF8-2C61-4508-A8A4-832FB8922018}" type="presOf" srcId="{6D0CD154-97FB-477D-9F02-B522FF848C11}" destId="{7AC30BB8-9D38-4C44-AE71-F99891384C47}" srcOrd="0" destOrd="0" presId="urn:microsoft.com/office/officeart/2005/8/layout/chevron2"/>
    <dgm:cxn modelId="{D061C1ED-94CA-411D-B435-4D42DE13BF1D}" type="presParOf" srcId="{7AC30BB8-9D38-4C44-AE71-F99891384C47}" destId="{FD23310A-23F2-4433-AFC6-8B8D111E3440}" srcOrd="0" destOrd="0" presId="urn:microsoft.com/office/officeart/2005/8/layout/chevron2"/>
    <dgm:cxn modelId="{A9F169E8-00C2-4FA3-8A5E-9E8AF98C159E}" type="presParOf" srcId="{FD23310A-23F2-4433-AFC6-8B8D111E3440}" destId="{E871A3CD-EEB9-4D1B-B237-34F0E53DD465}" srcOrd="0" destOrd="0" presId="urn:microsoft.com/office/officeart/2005/8/layout/chevron2"/>
    <dgm:cxn modelId="{DC1E7758-41DB-48BE-BA79-89C3C993B378}" type="presParOf" srcId="{FD23310A-23F2-4433-AFC6-8B8D111E3440}" destId="{D5A17A36-83C9-4F20-B17B-CF45EFAD0D87}" srcOrd="1" destOrd="0" presId="urn:microsoft.com/office/officeart/2005/8/layout/chevron2"/>
    <dgm:cxn modelId="{93786ECE-94CE-4473-BB7E-15AF4C163BFB}" type="presParOf" srcId="{7AC30BB8-9D38-4C44-AE71-F99891384C47}" destId="{A23055D4-9EED-4795-A3C1-A3D80E56B6C8}" srcOrd="1" destOrd="0" presId="urn:microsoft.com/office/officeart/2005/8/layout/chevron2"/>
    <dgm:cxn modelId="{47064875-8C43-4FEC-A2CD-EFCF529EF0B7}" type="presParOf" srcId="{7AC30BB8-9D38-4C44-AE71-F99891384C47}" destId="{84DC5BE5-E13E-4540-A1B3-B07C3EF8C174}" srcOrd="2" destOrd="0" presId="urn:microsoft.com/office/officeart/2005/8/layout/chevron2"/>
    <dgm:cxn modelId="{C249B210-B637-451D-BC48-02072AB70F29}" type="presParOf" srcId="{84DC5BE5-E13E-4540-A1B3-B07C3EF8C174}" destId="{6EFB5236-73D6-4889-904A-F41670C090AE}" srcOrd="0" destOrd="0" presId="urn:microsoft.com/office/officeart/2005/8/layout/chevron2"/>
    <dgm:cxn modelId="{ACEA6C00-31AE-4E75-A8D7-125002856409}" type="presParOf" srcId="{84DC5BE5-E13E-4540-A1B3-B07C3EF8C174}" destId="{B410F8A1-E69D-46D1-A759-4D9FAE683BDF}" srcOrd="1" destOrd="0" presId="urn:microsoft.com/office/officeart/2005/8/layout/chevron2"/>
    <dgm:cxn modelId="{213947D2-7198-4C78-BC0E-546F4F0C7BEC}" type="presParOf" srcId="{7AC30BB8-9D38-4C44-AE71-F99891384C47}" destId="{031FCF69-F281-4FC1-9B64-ADFA67225157}" srcOrd="3" destOrd="0" presId="urn:microsoft.com/office/officeart/2005/8/layout/chevron2"/>
    <dgm:cxn modelId="{78DE9BA9-3D42-473E-A0FF-E810B173B602}" type="presParOf" srcId="{7AC30BB8-9D38-4C44-AE71-F99891384C47}" destId="{C79A78B7-D0B8-460A-BBD6-090448CE4183}" srcOrd="4" destOrd="0" presId="urn:microsoft.com/office/officeart/2005/8/layout/chevron2"/>
    <dgm:cxn modelId="{21834493-09B3-4532-8DCC-DC6F48D58397}" type="presParOf" srcId="{C79A78B7-D0B8-460A-BBD6-090448CE4183}" destId="{E881E28A-0427-49F0-B2A4-2E3A23C6663A}" srcOrd="0" destOrd="0" presId="urn:microsoft.com/office/officeart/2005/8/layout/chevron2"/>
    <dgm:cxn modelId="{D11877FE-85D9-4F71-A67E-7D60B08D6C23}" type="presParOf" srcId="{C79A78B7-D0B8-460A-BBD6-090448CE4183}" destId="{A204D606-FBE1-4B0B-961A-E9C59D587F7A}" srcOrd="1" destOrd="0" presId="urn:microsoft.com/office/officeart/2005/8/layout/chevron2"/>
    <dgm:cxn modelId="{0466714F-DEBF-4A5F-8BEE-64AB0274F0EE}" type="presParOf" srcId="{7AC30BB8-9D38-4C44-AE71-F99891384C47}" destId="{DA9DE516-3B76-4F35-BF54-69BB7D82BD16}" srcOrd="5" destOrd="0" presId="urn:microsoft.com/office/officeart/2005/8/layout/chevron2"/>
    <dgm:cxn modelId="{DA46B4D0-0B9B-4152-AABD-81B0E89D4823}" type="presParOf" srcId="{7AC30BB8-9D38-4C44-AE71-F99891384C47}" destId="{0AE44C37-B3F3-4FFA-B2C7-C3B359F10CC6}" srcOrd="6" destOrd="0" presId="urn:microsoft.com/office/officeart/2005/8/layout/chevron2"/>
    <dgm:cxn modelId="{2A9D066F-A04B-4B70-98F9-8A2AFBFEDFF2}" type="presParOf" srcId="{0AE44C37-B3F3-4FFA-B2C7-C3B359F10CC6}" destId="{85A69DB2-517F-45F9-B6FD-D7EE037C5DB8}" srcOrd="0" destOrd="0" presId="urn:microsoft.com/office/officeart/2005/8/layout/chevron2"/>
    <dgm:cxn modelId="{186DDDDE-337F-44FE-97DC-746B4B5E6BA9}" type="presParOf" srcId="{0AE44C37-B3F3-4FFA-B2C7-C3B359F10CC6}" destId="{3E344025-2E0D-40B8-AF27-5326B4255A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1B128-F660-422A-9DAD-9D8519E58548}">
      <dsp:nvSpPr>
        <dsp:cNvPr id="0" name=""/>
        <dsp:cNvSpPr/>
      </dsp:nvSpPr>
      <dsp:spPr>
        <a:xfrm>
          <a:off x="1635" y="2068710"/>
          <a:ext cx="3023076" cy="151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Konsep</a:t>
          </a:r>
          <a:r>
            <a:rPr lang="en-US" sz="2400" kern="1200" dirty="0"/>
            <a:t> Dasar </a:t>
          </a:r>
          <a:r>
            <a:rPr lang="en-US" sz="2400" kern="1200" dirty="0" err="1"/>
            <a:t>Manajemen</a:t>
          </a:r>
          <a:endParaRPr lang="en-US" sz="2400" kern="1200" dirty="0"/>
        </a:p>
      </dsp:txBody>
      <dsp:txXfrm>
        <a:off x="45906" y="2112981"/>
        <a:ext cx="2934534" cy="1422996"/>
      </dsp:txXfrm>
    </dsp:sp>
    <dsp:sp modelId="{6BCFFD27-E52E-47C5-AEBF-E49EA088BF73}">
      <dsp:nvSpPr>
        <dsp:cNvPr id="0" name=""/>
        <dsp:cNvSpPr/>
      </dsp:nvSpPr>
      <dsp:spPr>
        <a:xfrm rot="19457599">
          <a:off x="2884740" y="2365830"/>
          <a:ext cx="1489171" cy="48164"/>
        </a:xfrm>
        <a:custGeom>
          <a:avLst/>
          <a:gdLst/>
          <a:ahLst/>
          <a:cxnLst/>
          <a:rect l="0" t="0" r="0" b="0"/>
          <a:pathLst>
            <a:path>
              <a:moveTo>
                <a:pt x="0" y="24082"/>
              </a:moveTo>
              <a:lnTo>
                <a:pt x="1489171" y="240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92097" y="2352683"/>
        <a:ext cx="74458" cy="74458"/>
      </dsp:txXfrm>
    </dsp:sp>
    <dsp:sp modelId="{C0A02BB0-2421-4BE1-BEE1-200412532572}">
      <dsp:nvSpPr>
        <dsp:cNvPr id="0" name=""/>
        <dsp:cNvSpPr/>
      </dsp:nvSpPr>
      <dsp:spPr>
        <a:xfrm>
          <a:off x="4233941" y="1199576"/>
          <a:ext cx="3023076" cy="151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Fungsi-Fungsi</a:t>
          </a:r>
          <a:r>
            <a:rPr lang="en-US" sz="2400" kern="1200" dirty="0"/>
            <a:t> </a:t>
          </a:r>
          <a:r>
            <a:rPr lang="en-US" sz="2400" kern="1200" dirty="0" err="1"/>
            <a:t>Manajemen</a:t>
          </a:r>
          <a:endParaRPr lang="en-US" sz="2400" kern="1200" dirty="0"/>
        </a:p>
      </dsp:txBody>
      <dsp:txXfrm>
        <a:off x="4278212" y="1243847"/>
        <a:ext cx="2934534" cy="1422996"/>
      </dsp:txXfrm>
    </dsp:sp>
    <dsp:sp modelId="{6FE4107F-898E-4587-94BD-283367B39F25}">
      <dsp:nvSpPr>
        <dsp:cNvPr id="0" name=""/>
        <dsp:cNvSpPr/>
      </dsp:nvSpPr>
      <dsp:spPr>
        <a:xfrm>
          <a:off x="7257018" y="1931263"/>
          <a:ext cx="1209230" cy="48164"/>
        </a:xfrm>
        <a:custGeom>
          <a:avLst/>
          <a:gdLst/>
          <a:ahLst/>
          <a:cxnLst/>
          <a:rect l="0" t="0" r="0" b="0"/>
          <a:pathLst>
            <a:path>
              <a:moveTo>
                <a:pt x="0" y="24082"/>
              </a:moveTo>
              <a:lnTo>
                <a:pt x="1209230" y="240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831402" y="1925114"/>
        <a:ext cx="60461" cy="60461"/>
      </dsp:txXfrm>
    </dsp:sp>
    <dsp:sp modelId="{4EC09DA4-0427-4845-A330-9499BEE42562}">
      <dsp:nvSpPr>
        <dsp:cNvPr id="0" name=""/>
        <dsp:cNvSpPr/>
      </dsp:nvSpPr>
      <dsp:spPr>
        <a:xfrm>
          <a:off x="8466248" y="1199576"/>
          <a:ext cx="3023076" cy="151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Perencanaan</a:t>
          </a:r>
          <a:r>
            <a:rPr lang="en-US" sz="2400" kern="1200" dirty="0"/>
            <a:t>, </a:t>
          </a:r>
          <a:r>
            <a:rPr lang="en-US" sz="2400" kern="1200" dirty="0" err="1"/>
            <a:t>Pengorganisasian</a:t>
          </a:r>
          <a:r>
            <a:rPr lang="en-US" sz="2400" kern="1200" dirty="0"/>
            <a:t> dan personalia, </a:t>
          </a:r>
          <a:r>
            <a:rPr lang="en-US" sz="2400" kern="1200" dirty="0" err="1"/>
            <a:t>Pengarahan</a:t>
          </a:r>
          <a:r>
            <a:rPr lang="en-US" sz="2400" kern="1200" dirty="0"/>
            <a:t>, </a:t>
          </a:r>
          <a:r>
            <a:rPr lang="en-US" sz="2400" kern="1200" dirty="0" err="1"/>
            <a:t>Pengawasan</a:t>
          </a:r>
          <a:r>
            <a:rPr lang="en-US" sz="2400" kern="1200" dirty="0"/>
            <a:t> </a:t>
          </a:r>
        </a:p>
      </dsp:txBody>
      <dsp:txXfrm>
        <a:off x="8510519" y="1243847"/>
        <a:ext cx="2934534" cy="1422996"/>
      </dsp:txXfrm>
    </dsp:sp>
    <dsp:sp modelId="{2A557E2F-3823-47BF-9EA2-0ADAED77B913}">
      <dsp:nvSpPr>
        <dsp:cNvPr id="0" name=""/>
        <dsp:cNvSpPr/>
      </dsp:nvSpPr>
      <dsp:spPr>
        <a:xfrm rot="2142401">
          <a:off x="2884740" y="3234965"/>
          <a:ext cx="1489171" cy="48164"/>
        </a:xfrm>
        <a:custGeom>
          <a:avLst/>
          <a:gdLst/>
          <a:ahLst/>
          <a:cxnLst/>
          <a:rect l="0" t="0" r="0" b="0"/>
          <a:pathLst>
            <a:path>
              <a:moveTo>
                <a:pt x="0" y="24082"/>
              </a:moveTo>
              <a:lnTo>
                <a:pt x="1489171" y="240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92097" y="3221817"/>
        <a:ext cx="74458" cy="74458"/>
      </dsp:txXfrm>
    </dsp:sp>
    <dsp:sp modelId="{AD9D41F2-6C72-42D1-9C69-CEA8E98EEF9C}">
      <dsp:nvSpPr>
        <dsp:cNvPr id="0" name=""/>
        <dsp:cNvSpPr/>
      </dsp:nvSpPr>
      <dsp:spPr>
        <a:xfrm>
          <a:off x="4233941" y="2937845"/>
          <a:ext cx="3023076" cy="151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Pendidikan </a:t>
          </a:r>
          <a:r>
            <a:rPr lang="en-US" sz="2400" kern="1200" dirty="0" err="1"/>
            <a:t>Karakter</a:t>
          </a:r>
          <a:endParaRPr lang="en-US" sz="2400" kern="1200" dirty="0"/>
        </a:p>
      </dsp:txBody>
      <dsp:txXfrm>
        <a:off x="4278212" y="2982116"/>
        <a:ext cx="2934534" cy="1422996"/>
      </dsp:txXfrm>
    </dsp:sp>
    <dsp:sp modelId="{269BECE8-78DE-47DB-8B77-0AAFAE54570F}">
      <dsp:nvSpPr>
        <dsp:cNvPr id="0" name=""/>
        <dsp:cNvSpPr/>
      </dsp:nvSpPr>
      <dsp:spPr>
        <a:xfrm>
          <a:off x="7257018" y="3669532"/>
          <a:ext cx="1209230" cy="48164"/>
        </a:xfrm>
        <a:custGeom>
          <a:avLst/>
          <a:gdLst/>
          <a:ahLst/>
          <a:cxnLst/>
          <a:rect l="0" t="0" r="0" b="0"/>
          <a:pathLst>
            <a:path>
              <a:moveTo>
                <a:pt x="0" y="24082"/>
              </a:moveTo>
              <a:lnTo>
                <a:pt x="1209230" y="2408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831402" y="3663383"/>
        <a:ext cx="60461" cy="60461"/>
      </dsp:txXfrm>
    </dsp:sp>
    <dsp:sp modelId="{C0AA4228-6CF8-47EF-A554-3D61EB4B2E25}">
      <dsp:nvSpPr>
        <dsp:cNvPr id="0" name=""/>
        <dsp:cNvSpPr/>
      </dsp:nvSpPr>
      <dsp:spPr>
        <a:xfrm>
          <a:off x="8466248" y="2937845"/>
          <a:ext cx="3023076" cy="151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Pengertian</a:t>
          </a:r>
          <a:r>
            <a:rPr lang="en-US" sz="2400" kern="1200" dirty="0"/>
            <a:t>, </a:t>
          </a:r>
          <a:r>
            <a:rPr lang="en-US" sz="2400" kern="1200" dirty="0" err="1"/>
            <a:t>Fakktor-faktor</a:t>
          </a:r>
          <a:r>
            <a:rPr lang="en-US" sz="2400" kern="1200" dirty="0"/>
            <a:t> yang </a:t>
          </a:r>
          <a:r>
            <a:rPr lang="en-US" sz="2400" kern="1200" dirty="0" err="1"/>
            <a:t>mempengaruhi</a:t>
          </a:r>
          <a:r>
            <a:rPr lang="en-US" sz="2400" kern="1200" dirty="0"/>
            <a:t>, </a:t>
          </a:r>
          <a:r>
            <a:rPr lang="en-US" sz="2400" kern="1200" dirty="0" err="1"/>
            <a:t>Prinsip-Prinsip</a:t>
          </a:r>
          <a:endParaRPr lang="en-US" sz="2400" kern="1200" dirty="0"/>
        </a:p>
      </dsp:txBody>
      <dsp:txXfrm>
        <a:off x="8510519" y="2982116"/>
        <a:ext cx="2934534" cy="1422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38A66-1752-4FC2-BA15-4A864108887C}">
      <dsp:nvSpPr>
        <dsp:cNvPr id="0" name=""/>
        <dsp:cNvSpPr/>
      </dsp:nvSpPr>
      <dsp:spPr>
        <a:xfrm rot="5400000">
          <a:off x="6776654" y="-2774924"/>
          <a:ext cx="1055530" cy="6874748"/>
        </a:xfrm>
        <a:prstGeom prst="round2Same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300" b="0" kern="1200" dirty="0" err="1">
              <a:solidFill>
                <a:schemeClr val="tx1"/>
              </a:solidFill>
            </a:rPr>
            <a:t>Perumusan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dibentuknya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tim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satuan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khusus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pendidikan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karakter</a:t>
          </a:r>
          <a:r>
            <a:rPr lang="en-US" sz="1300" b="0" kern="1200" dirty="0">
              <a:solidFill>
                <a:schemeClr val="tx1"/>
              </a:solidFill>
            </a:rPr>
            <a:t>, </a:t>
          </a:r>
          <a:r>
            <a:rPr lang="en-US" sz="1300" b="0" kern="1200" dirty="0" err="1">
              <a:solidFill>
                <a:schemeClr val="tx1"/>
              </a:solidFill>
            </a:rPr>
            <a:t>yaitu</a:t>
          </a:r>
          <a:r>
            <a:rPr lang="en-US" sz="1300" b="0" kern="1200" dirty="0">
              <a:solidFill>
                <a:schemeClr val="tx1"/>
              </a:solidFill>
            </a:rPr>
            <a:t> Tim </a:t>
          </a:r>
          <a:r>
            <a:rPr lang="en-US" sz="1300" b="0" kern="1200" dirty="0" err="1">
              <a:solidFill>
                <a:schemeClr val="tx1"/>
              </a:solidFill>
            </a:rPr>
            <a:t>Satuan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Penjamin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Mutu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Bidang</a:t>
          </a:r>
          <a:r>
            <a:rPr lang="en-US" sz="1300" b="0" kern="1200" dirty="0">
              <a:solidFill>
                <a:schemeClr val="tx1"/>
              </a:solidFill>
            </a:rPr>
            <a:t> Pendidikan;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300" b="0" kern="1200" dirty="0" err="1">
              <a:solidFill>
                <a:schemeClr val="tx1"/>
              </a:solidFill>
            </a:rPr>
            <a:t>Perumusan</a:t>
          </a:r>
          <a:r>
            <a:rPr lang="en-US" sz="1300" b="0" kern="1200" dirty="0">
              <a:solidFill>
                <a:schemeClr val="tx1"/>
              </a:solidFill>
            </a:rPr>
            <a:t> program </a:t>
          </a:r>
          <a:r>
            <a:rPr lang="en-US" sz="1300" b="0" kern="1200" dirty="0" err="1">
              <a:solidFill>
                <a:schemeClr val="tx1"/>
              </a:solidFill>
            </a:rPr>
            <a:t>pendidikan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karakter</a:t>
          </a:r>
          <a:r>
            <a:rPr lang="en-US" sz="1300" b="0" kern="1200" dirty="0">
              <a:solidFill>
                <a:schemeClr val="tx1"/>
              </a:solidFill>
            </a:rPr>
            <a:t>.</a:t>
          </a:r>
          <a:endParaRPr lang="en-ID" sz="1300" b="0" kern="1200" dirty="0">
            <a:solidFill>
              <a:schemeClr val="tx1"/>
            </a:solidFill>
          </a:endParaRPr>
        </a:p>
      </dsp:txBody>
      <dsp:txXfrm rot="-5400000">
        <a:off x="3867046" y="186211"/>
        <a:ext cx="6823221" cy="952476"/>
      </dsp:txXfrm>
    </dsp:sp>
    <dsp:sp modelId="{1C5E1CD9-2245-4683-AB49-0483EE3964E1}">
      <dsp:nvSpPr>
        <dsp:cNvPr id="0" name=""/>
        <dsp:cNvSpPr/>
      </dsp:nvSpPr>
      <dsp:spPr>
        <a:xfrm>
          <a:off x="0" y="2743"/>
          <a:ext cx="3867045" cy="1319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Perencanaan</a:t>
          </a:r>
          <a:endParaRPr lang="en-US" sz="3000" kern="1200" dirty="0"/>
        </a:p>
      </dsp:txBody>
      <dsp:txXfrm>
        <a:off x="64408" y="67151"/>
        <a:ext cx="3738229" cy="1190597"/>
      </dsp:txXfrm>
    </dsp:sp>
    <dsp:sp modelId="{D0C686EE-D54F-4ADB-A0B4-1C6B822EBD38}">
      <dsp:nvSpPr>
        <dsp:cNvPr id="0" name=""/>
        <dsp:cNvSpPr/>
      </dsp:nvSpPr>
      <dsp:spPr>
        <a:xfrm rot="5400000">
          <a:off x="6776654" y="-1389539"/>
          <a:ext cx="1055530" cy="6874748"/>
        </a:xfrm>
        <a:prstGeom prst="round2Same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kern="1200" dirty="0" err="1">
              <a:solidFill>
                <a:schemeClr val="tx1"/>
              </a:solidFill>
            </a:rPr>
            <a:t>Setelah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perencanaan</a:t>
          </a:r>
          <a:r>
            <a:rPr lang="en-US" sz="1300" b="0" kern="1200" dirty="0">
              <a:solidFill>
                <a:schemeClr val="tx1"/>
              </a:solidFill>
            </a:rPr>
            <a:t> program </a:t>
          </a:r>
          <a:r>
            <a:rPr lang="en-US" sz="1300" b="0" kern="1200" dirty="0" err="1">
              <a:solidFill>
                <a:schemeClr val="tx1"/>
              </a:solidFill>
            </a:rPr>
            <a:t>dirumuskan</a:t>
          </a:r>
          <a:r>
            <a:rPr lang="en-US" sz="1300" b="0" kern="1200" dirty="0">
              <a:solidFill>
                <a:schemeClr val="tx1"/>
              </a:solidFill>
            </a:rPr>
            <a:t>, </a:t>
          </a:r>
          <a:r>
            <a:rPr lang="en-US" sz="1300" b="0" kern="1200" dirty="0" err="1">
              <a:solidFill>
                <a:schemeClr val="tx1"/>
              </a:solidFill>
            </a:rPr>
            <a:t>termasuk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didalamnya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kebutuhan</a:t>
          </a:r>
          <a:r>
            <a:rPr lang="en-US" sz="1300" b="0" kern="1200" dirty="0">
              <a:solidFill>
                <a:schemeClr val="tx1"/>
              </a:solidFill>
            </a:rPr>
            <a:t> personalia, </a:t>
          </a:r>
          <a:r>
            <a:rPr lang="en-US" sz="1300" b="0" kern="1200" dirty="0" err="1">
              <a:solidFill>
                <a:schemeClr val="tx1"/>
              </a:solidFill>
            </a:rPr>
            <a:t>maka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dilakukan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penunjukkan</a:t>
          </a:r>
          <a:r>
            <a:rPr lang="en-US" sz="1300" b="0" kern="1200" dirty="0">
              <a:solidFill>
                <a:schemeClr val="tx1"/>
              </a:solidFill>
            </a:rPr>
            <a:t> personalia </a:t>
          </a:r>
          <a:r>
            <a:rPr lang="en-US" sz="1300" b="0" kern="1200" dirty="0" err="1">
              <a:solidFill>
                <a:schemeClr val="tx1"/>
              </a:solidFill>
            </a:rPr>
            <a:t>satuan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khusus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pendidikan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karakter</a:t>
          </a:r>
          <a:r>
            <a:rPr lang="en-US" sz="1300" b="0" kern="1200" dirty="0">
              <a:solidFill>
                <a:schemeClr val="tx1"/>
              </a:solidFill>
            </a:rPr>
            <a:t> yang </a:t>
          </a:r>
          <a:r>
            <a:rPr lang="en-US" sz="1300" b="0" kern="1200" dirty="0" err="1">
              <a:solidFill>
                <a:schemeClr val="tx1"/>
              </a:solidFill>
            </a:rPr>
            <a:t>terdiri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dari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Pelindung</a:t>
          </a:r>
          <a:r>
            <a:rPr lang="en-US" sz="1300" b="0" kern="1200" dirty="0">
              <a:solidFill>
                <a:schemeClr val="tx1"/>
              </a:solidFill>
            </a:rPr>
            <a:t>, </a:t>
          </a:r>
          <a:r>
            <a:rPr lang="en-US" sz="1300" b="0" kern="1200" dirty="0" err="1">
              <a:solidFill>
                <a:schemeClr val="tx1"/>
              </a:solidFill>
            </a:rPr>
            <a:t>Penanggungjawab</a:t>
          </a:r>
          <a:r>
            <a:rPr lang="en-US" sz="1300" b="0" kern="1200" dirty="0">
              <a:solidFill>
                <a:schemeClr val="tx1"/>
              </a:solidFill>
            </a:rPr>
            <a:t>, </a:t>
          </a:r>
          <a:r>
            <a:rPr lang="en-US" sz="1300" b="0" kern="1200" dirty="0" err="1">
              <a:solidFill>
                <a:schemeClr val="tx1"/>
              </a:solidFill>
            </a:rPr>
            <a:t>Ketua</a:t>
          </a:r>
          <a:r>
            <a:rPr lang="en-US" sz="1300" b="0" kern="1200" dirty="0">
              <a:solidFill>
                <a:schemeClr val="tx1"/>
              </a:solidFill>
            </a:rPr>
            <a:t>, Wakil </a:t>
          </a:r>
          <a:r>
            <a:rPr lang="en-US" sz="1300" b="0" kern="1200" dirty="0" err="1">
              <a:solidFill>
                <a:schemeClr val="tx1"/>
              </a:solidFill>
            </a:rPr>
            <a:t>Ketua</a:t>
          </a:r>
          <a:r>
            <a:rPr lang="en-US" sz="1300" b="0" kern="1200" dirty="0">
              <a:solidFill>
                <a:schemeClr val="tx1"/>
              </a:solidFill>
            </a:rPr>
            <a:t>, </a:t>
          </a:r>
          <a:r>
            <a:rPr lang="en-US" sz="1300" b="0" kern="1200" dirty="0" err="1">
              <a:solidFill>
                <a:schemeClr val="tx1"/>
              </a:solidFill>
            </a:rPr>
            <a:t>Sekretaris</a:t>
          </a:r>
          <a:r>
            <a:rPr lang="en-US" sz="1300" b="0" kern="1200" dirty="0">
              <a:solidFill>
                <a:schemeClr val="tx1"/>
              </a:solidFill>
            </a:rPr>
            <a:t> dan </a:t>
          </a:r>
          <a:r>
            <a:rPr lang="en-US" sz="1300" b="0" kern="1200" dirty="0" err="1">
              <a:solidFill>
                <a:schemeClr val="tx1"/>
              </a:solidFill>
            </a:rPr>
            <a:t>Anggota</a:t>
          </a:r>
          <a:r>
            <a:rPr lang="en-US" sz="1300" b="0" kern="1200" dirty="0">
              <a:solidFill>
                <a:schemeClr val="tx1"/>
              </a:solidFill>
            </a:rPr>
            <a:t>. </a:t>
          </a:r>
          <a:r>
            <a:rPr lang="en-US" sz="1300" b="0" kern="1200" dirty="0" err="1">
              <a:solidFill>
                <a:schemeClr val="tx1"/>
              </a:solidFill>
            </a:rPr>
            <a:t>Termasuk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didalamnya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adalah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tugas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pokok</a:t>
          </a:r>
          <a:r>
            <a:rPr lang="en-US" sz="1300" b="0" kern="1200" dirty="0">
              <a:solidFill>
                <a:schemeClr val="tx1"/>
              </a:solidFill>
            </a:rPr>
            <a:t> dan </a:t>
          </a:r>
          <a:r>
            <a:rPr lang="en-US" sz="1300" b="0" kern="1200" dirty="0" err="1">
              <a:solidFill>
                <a:schemeClr val="tx1"/>
              </a:solidFill>
            </a:rPr>
            <a:t>fungsi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dari</a:t>
          </a:r>
          <a:r>
            <a:rPr lang="en-US" sz="1300" b="0" kern="1200" dirty="0">
              <a:solidFill>
                <a:schemeClr val="tx1"/>
              </a:solidFill>
            </a:rPr>
            <a:t> masing-masing </a:t>
          </a:r>
          <a:r>
            <a:rPr lang="en-US" sz="1300" b="0" kern="1200" dirty="0" err="1">
              <a:solidFill>
                <a:schemeClr val="tx1"/>
              </a:solidFill>
            </a:rPr>
            <a:t>anggota</a:t>
          </a:r>
          <a:r>
            <a:rPr lang="en-US" sz="1300" b="0" kern="1200" dirty="0">
              <a:solidFill>
                <a:schemeClr val="tx1"/>
              </a:solidFill>
            </a:rPr>
            <a:t> yang </a:t>
          </a:r>
          <a:r>
            <a:rPr lang="en-US" sz="1300" b="0" kern="1200" dirty="0" err="1">
              <a:solidFill>
                <a:schemeClr val="tx1"/>
              </a:solidFill>
            </a:rPr>
            <a:t>ada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didalam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struktur</a:t>
          </a:r>
          <a:r>
            <a:rPr lang="en-US" sz="1300" b="0" kern="1200" dirty="0">
              <a:solidFill>
                <a:schemeClr val="tx1"/>
              </a:solidFill>
            </a:rPr>
            <a:t> </a:t>
          </a:r>
          <a:r>
            <a:rPr lang="en-US" sz="1300" b="0" kern="1200" dirty="0" err="1">
              <a:solidFill>
                <a:schemeClr val="tx1"/>
              </a:solidFill>
            </a:rPr>
            <a:t>organisasi</a:t>
          </a:r>
          <a:r>
            <a:rPr lang="en-US" sz="1300" b="0" kern="1200" dirty="0">
              <a:solidFill>
                <a:schemeClr val="tx1"/>
              </a:solidFill>
            </a:rPr>
            <a:t> program </a:t>
          </a:r>
          <a:r>
            <a:rPr lang="en-US" sz="1300" b="0" kern="1200" dirty="0" err="1">
              <a:solidFill>
                <a:schemeClr val="tx1"/>
              </a:solidFill>
            </a:rPr>
            <a:t>sekolah</a:t>
          </a:r>
          <a:r>
            <a:rPr lang="en-US" sz="1300" b="0" kern="1200" dirty="0">
              <a:solidFill>
                <a:schemeClr val="tx1"/>
              </a:solidFill>
            </a:rPr>
            <a:t> di SDIT Alief </a:t>
          </a:r>
          <a:r>
            <a:rPr lang="en-US" sz="1300" b="0" kern="1200" dirty="0" err="1">
              <a:solidFill>
                <a:schemeClr val="tx1"/>
              </a:solidFill>
            </a:rPr>
            <a:t>Mardhiyah</a:t>
          </a:r>
          <a:r>
            <a:rPr lang="en-US" sz="1300" b="0" kern="1200" dirty="0">
              <a:solidFill>
                <a:schemeClr val="tx1"/>
              </a:solidFill>
            </a:rPr>
            <a:t>. </a:t>
          </a:r>
        </a:p>
      </dsp:txBody>
      <dsp:txXfrm rot="-5400000">
        <a:off x="3867046" y="1571596"/>
        <a:ext cx="6823221" cy="952476"/>
      </dsp:txXfrm>
    </dsp:sp>
    <dsp:sp modelId="{FB85A708-E96B-4E30-9D79-16123D94441B}">
      <dsp:nvSpPr>
        <dsp:cNvPr id="0" name=""/>
        <dsp:cNvSpPr/>
      </dsp:nvSpPr>
      <dsp:spPr>
        <a:xfrm>
          <a:off x="0" y="1388127"/>
          <a:ext cx="3867045" cy="1319413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Pengorganisasian</a:t>
          </a:r>
          <a:r>
            <a:rPr lang="en-US" sz="3000" kern="1200" dirty="0"/>
            <a:t> dan </a:t>
          </a:r>
          <a:r>
            <a:rPr lang="en-US" sz="3000" kern="1200" dirty="0" err="1"/>
            <a:t>Penyusunan</a:t>
          </a:r>
          <a:r>
            <a:rPr lang="en-US" sz="3000" kern="1200" dirty="0"/>
            <a:t> Personalia</a:t>
          </a:r>
        </a:p>
      </dsp:txBody>
      <dsp:txXfrm>
        <a:off x="64408" y="1452535"/>
        <a:ext cx="3738229" cy="1190597"/>
      </dsp:txXfrm>
    </dsp:sp>
    <dsp:sp modelId="{48E80AD8-ECEC-4D3A-8186-B0407035B75B}">
      <dsp:nvSpPr>
        <dsp:cNvPr id="0" name=""/>
        <dsp:cNvSpPr/>
      </dsp:nvSpPr>
      <dsp:spPr>
        <a:xfrm rot="5400000">
          <a:off x="6776654" y="-4155"/>
          <a:ext cx="1055530" cy="6874748"/>
        </a:xfrm>
        <a:prstGeom prst="round2Same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Pada </a:t>
          </a:r>
          <a:r>
            <a:rPr lang="en-US" sz="1300" kern="1200" dirty="0" err="1"/>
            <a:t>bagian</a:t>
          </a:r>
          <a:r>
            <a:rPr lang="en-US" sz="1300" kern="1200" dirty="0"/>
            <a:t> </a:t>
          </a:r>
          <a:r>
            <a:rPr lang="en-US" sz="1300" kern="1200" dirty="0" err="1"/>
            <a:t>ini</a:t>
          </a:r>
          <a:r>
            <a:rPr lang="en-US" sz="1300" kern="1200" dirty="0"/>
            <a:t>, </a:t>
          </a:r>
          <a:r>
            <a:rPr lang="en-US" sz="1300" kern="1200" dirty="0" err="1"/>
            <a:t>fungsi</a:t>
          </a:r>
          <a:r>
            <a:rPr lang="en-US" sz="1300" kern="1200" dirty="0"/>
            <a:t> masing-masing personalia </a:t>
          </a:r>
          <a:r>
            <a:rPr lang="en-US" sz="1300" kern="1200" dirty="0" err="1"/>
            <a:t>berkontribusi</a:t>
          </a:r>
          <a:r>
            <a:rPr lang="en-US" sz="1300" kern="1200" dirty="0"/>
            <a:t> </a:t>
          </a:r>
          <a:r>
            <a:rPr lang="en-US" sz="1300" kern="1200" dirty="0" err="1"/>
            <a:t>dalam</a:t>
          </a:r>
          <a:r>
            <a:rPr lang="en-US" sz="1300" kern="1200" dirty="0"/>
            <a:t> </a:t>
          </a:r>
          <a:r>
            <a:rPr lang="en-US" sz="1300" kern="1200" dirty="0" err="1"/>
            <a:t>pelaksanaan</a:t>
          </a:r>
          <a:r>
            <a:rPr lang="en-US" sz="1300" kern="1200" dirty="0"/>
            <a:t> </a:t>
          </a:r>
          <a:r>
            <a:rPr lang="en-US" sz="1300" kern="1200" dirty="0" err="1"/>
            <a:t>serta</a:t>
          </a:r>
          <a:r>
            <a:rPr lang="en-US" sz="1300" kern="1200" dirty="0"/>
            <a:t> </a:t>
          </a:r>
          <a:r>
            <a:rPr lang="en-US" sz="1300" kern="1200" dirty="0" err="1"/>
            <a:t>implementasi</a:t>
          </a:r>
          <a:r>
            <a:rPr lang="en-US" sz="1300" kern="1200" dirty="0"/>
            <a:t> program </a:t>
          </a:r>
          <a:r>
            <a:rPr lang="en-US" sz="1300" kern="1200" dirty="0" err="1"/>
            <a:t>pendidikan</a:t>
          </a:r>
          <a:r>
            <a:rPr lang="en-US" sz="1300" kern="1200" dirty="0"/>
            <a:t> </a:t>
          </a:r>
          <a:r>
            <a:rPr lang="en-US" sz="1300" kern="1200" dirty="0" err="1"/>
            <a:t>karakter</a:t>
          </a:r>
          <a:r>
            <a:rPr lang="en-US" sz="1300" kern="1200" dirty="0"/>
            <a:t> di SDIT Alief </a:t>
          </a:r>
          <a:r>
            <a:rPr lang="en-US" sz="1300" kern="1200" dirty="0" err="1"/>
            <a:t>Mardhiyah</a:t>
          </a:r>
          <a:r>
            <a:rPr lang="en-US" sz="1300" kern="1200" dirty="0"/>
            <a:t>. Oleh </a:t>
          </a:r>
          <a:r>
            <a:rPr lang="en-US" sz="1300" kern="1200" dirty="0" err="1"/>
            <a:t>sebab</a:t>
          </a:r>
          <a:r>
            <a:rPr lang="en-US" sz="1300" kern="1200" dirty="0"/>
            <a:t> </a:t>
          </a:r>
          <a:r>
            <a:rPr lang="en-US" sz="1300" kern="1200" dirty="0" err="1"/>
            <a:t>itu</a:t>
          </a:r>
          <a:r>
            <a:rPr lang="en-US" sz="1300" kern="1200" dirty="0"/>
            <a:t>, Tim </a:t>
          </a:r>
          <a:r>
            <a:rPr lang="en-US" sz="1300" kern="1200" dirty="0" err="1"/>
            <a:t>Satuan</a:t>
          </a:r>
          <a:r>
            <a:rPr lang="en-US" sz="1300" kern="1200" dirty="0"/>
            <a:t> </a:t>
          </a:r>
          <a:r>
            <a:rPr lang="en-US" sz="1300" kern="1200" dirty="0" err="1"/>
            <a:t>Penjamin</a:t>
          </a:r>
          <a:r>
            <a:rPr lang="en-US" sz="1300" kern="1200" dirty="0"/>
            <a:t> </a:t>
          </a:r>
          <a:r>
            <a:rPr lang="en-US" sz="1300" kern="1200" dirty="0" err="1"/>
            <a:t>Mutu</a:t>
          </a:r>
          <a:r>
            <a:rPr lang="en-US" sz="1300" kern="1200" dirty="0"/>
            <a:t> </a:t>
          </a:r>
          <a:r>
            <a:rPr lang="en-US" sz="1300" kern="1200" dirty="0" err="1"/>
            <a:t>merumuskan</a:t>
          </a:r>
          <a:r>
            <a:rPr lang="en-US" sz="1300" kern="1200" dirty="0"/>
            <a:t> </a:t>
          </a:r>
          <a:r>
            <a:rPr lang="en-US" sz="1300" kern="1200" dirty="0" err="1"/>
            <a:t>Standar</a:t>
          </a:r>
          <a:r>
            <a:rPr lang="en-US" sz="1300" kern="1200" dirty="0"/>
            <a:t> </a:t>
          </a:r>
          <a:r>
            <a:rPr lang="en-US" sz="1300" kern="1200" dirty="0" err="1"/>
            <a:t>Operasional</a:t>
          </a:r>
          <a:r>
            <a:rPr lang="en-US" sz="1300" kern="1200" dirty="0"/>
            <a:t> (SOP) </a:t>
          </a:r>
          <a:r>
            <a:rPr lang="en-US" sz="1300" kern="1200" dirty="0" err="1"/>
            <a:t>sebelum</a:t>
          </a:r>
          <a:r>
            <a:rPr lang="en-US" sz="1300" kern="1200" dirty="0"/>
            <a:t> program </a:t>
          </a:r>
          <a:r>
            <a:rPr lang="en-US" sz="1300" kern="1200" dirty="0" err="1"/>
            <a:t>pendidikan</a:t>
          </a:r>
          <a:r>
            <a:rPr lang="en-US" sz="1300" kern="1200" dirty="0"/>
            <a:t> </a:t>
          </a:r>
          <a:r>
            <a:rPr lang="en-US" sz="1300" kern="1200" dirty="0" err="1"/>
            <a:t>karakter</a:t>
          </a:r>
          <a:r>
            <a:rPr lang="en-US" sz="1300" kern="1200" dirty="0"/>
            <a:t> </a:t>
          </a:r>
          <a:r>
            <a:rPr lang="en-US" sz="1300" kern="1200" dirty="0" err="1"/>
            <a:t>diterapkan</a:t>
          </a:r>
          <a:r>
            <a:rPr lang="en-US" sz="1300" kern="1200" dirty="0"/>
            <a:t>. </a:t>
          </a:r>
          <a:r>
            <a:rPr lang="en-US" sz="1300" kern="1200" dirty="0" err="1"/>
            <a:t>Standar</a:t>
          </a:r>
          <a:r>
            <a:rPr lang="en-US" sz="1300" kern="1200" dirty="0"/>
            <a:t> </a:t>
          </a:r>
          <a:r>
            <a:rPr lang="en-US" sz="1300" kern="1200" dirty="0" err="1"/>
            <a:t>Operasional</a:t>
          </a:r>
          <a:r>
            <a:rPr lang="en-US" sz="1300" kern="1200" dirty="0"/>
            <a:t> yang </a:t>
          </a:r>
          <a:r>
            <a:rPr lang="en-US" sz="1300" kern="1200" dirty="0" err="1"/>
            <a:t>ditetapkan</a:t>
          </a:r>
          <a:r>
            <a:rPr lang="en-US" sz="1300" kern="1200" dirty="0"/>
            <a:t> </a:t>
          </a:r>
          <a:r>
            <a:rPr lang="en-US" sz="1300" kern="1200" dirty="0" err="1"/>
            <a:t>ini</a:t>
          </a:r>
          <a:r>
            <a:rPr lang="en-US" sz="1300" kern="1200" dirty="0"/>
            <a:t> </a:t>
          </a:r>
          <a:r>
            <a:rPr lang="en-US" sz="1300" kern="1200" dirty="0" err="1"/>
            <a:t>terdiri</a:t>
          </a:r>
          <a:r>
            <a:rPr lang="en-US" sz="1300" kern="1200" dirty="0"/>
            <a:t> </a:t>
          </a:r>
          <a:r>
            <a:rPr lang="en-US" sz="1300" kern="1200" dirty="0" err="1"/>
            <a:t>dari</a:t>
          </a:r>
          <a:r>
            <a:rPr lang="en-US" sz="1300" kern="1200" dirty="0"/>
            <a:t> </a:t>
          </a:r>
          <a:r>
            <a:rPr lang="en-US" sz="1300" kern="1200" dirty="0" err="1"/>
            <a:t>indikator-indikator</a:t>
          </a:r>
          <a:r>
            <a:rPr lang="en-US" sz="1300" kern="1200" dirty="0"/>
            <a:t> yang </a:t>
          </a:r>
          <a:r>
            <a:rPr lang="en-US" sz="1300" kern="1200" dirty="0" err="1"/>
            <a:t>akan</a:t>
          </a:r>
          <a:r>
            <a:rPr lang="en-US" sz="1300" kern="1200" dirty="0"/>
            <a:t> </a:t>
          </a:r>
          <a:r>
            <a:rPr lang="en-US" sz="1300" kern="1200" dirty="0" err="1"/>
            <a:t>menjadi</a:t>
          </a:r>
          <a:r>
            <a:rPr lang="en-US" sz="1300" kern="1200" dirty="0"/>
            <a:t> </a:t>
          </a:r>
          <a:r>
            <a:rPr lang="en-US" sz="1300" kern="1200" dirty="0" err="1"/>
            <a:t>tolok</a:t>
          </a:r>
          <a:r>
            <a:rPr lang="en-US" sz="1300" kern="1200" dirty="0"/>
            <a:t> </a:t>
          </a:r>
          <a:r>
            <a:rPr lang="en-US" sz="1300" kern="1200" dirty="0" err="1"/>
            <a:t>ukur</a:t>
          </a:r>
          <a:r>
            <a:rPr lang="en-US" sz="1300" kern="1200" dirty="0"/>
            <a:t> </a:t>
          </a:r>
          <a:r>
            <a:rPr lang="en-US" sz="1300" kern="1200" dirty="0" err="1"/>
            <a:t>utama</a:t>
          </a:r>
          <a:r>
            <a:rPr lang="en-US" sz="1300" kern="1200" dirty="0"/>
            <a:t> </a:t>
          </a:r>
          <a:r>
            <a:rPr lang="en-US" sz="1300" kern="1200" dirty="0" err="1"/>
            <a:t>dalam</a:t>
          </a:r>
          <a:r>
            <a:rPr lang="en-US" sz="1300" kern="1200" dirty="0"/>
            <a:t> </a:t>
          </a:r>
          <a:r>
            <a:rPr lang="en-US" sz="1300" kern="1200" dirty="0" err="1"/>
            <a:t>pelaksanaan</a:t>
          </a:r>
          <a:r>
            <a:rPr lang="en-US" sz="1300" kern="1200" dirty="0"/>
            <a:t> </a:t>
          </a:r>
          <a:r>
            <a:rPr lang="en-US" sz="1300" kern="1200" dirty="0" err="1"/>
            <a:t>setiap</a:t>
          </a:r>
          <a:r>
            <a:rPr lang="en-US" sz="1300" kern="1200" dirty="0"/>
            <a:t> program </a:t>
          </a:r>
          <a:r>
            <a:rPr lang="en-US" sz="1300" kern="1200" dirty="0" err="1"/>
            <a:t>pendidikan</a:t>
          </a:r>
          <a:r>
            <a:rPr lang="en-US" sz="1300" kern="1200" dirty="0"/>
            <a:t> </a:t>
          </a:r>
          <a:r>
            <a:rPr lang="en-US" sz="1300" kern="1200" dirty="0" err="1"/>
            <a:t>karakter</a:t>
          </a:r>
          <a:r>
            <a:rPr lang="en-US" sz="1300" kern="1200" dirty="0"/>
            <a:t>.</a:t>
          </a:r>
        </a:p>
      </dsp:txBody>
      <dsp:txXfrm rot="-5400000">
        <a:off x="3867046" y="2956981"/>
        <a:ext cx="6823221" cy="952476"/>
      </dsp:txXfrm>
    </dsp:sp>
    <dsp:sp modelId="{9CF3FE44-D60E-487E-85A9-F509583F467B}">
      <dsp:nvSpPr>
        <dsp:cNvPr id="0" name=""/>
        <dsp:cNvSpPr/>
      </dsp:nvSpPr>
      <dsp:spPr>
        <a:xfrm>
          <a:off x="0" y="2773511"/>
          <a:ext cx="3867045" cy="1319413"/>
        </a:xfrm>
        <a:prstGeom prst="round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Pengarahan</a:t>
          </a:r>
          <a:endParaRPr lang="en-US" sz="3000" kern="1200" dirty="0"/>
        </a:p>
      </dsp:txBody>
      <dsp:txXfrm>
        <a:off x="64408" y="2837919"/>
        <a:ext cx="3738229" cy="1190597"/>
      </dsp:txXfrm>
    </dsp:sp>
    <dsp:sp modelId="{46705DB1-3754-4BAE-862F-536F94D85932}">
      <dsp:nvSpPr>
        <dsp:cNvPr id="0" name=""/>
        <dsp:cNvSpPr/>
      </dsp:nvSpPr>
      <dsp:spPr>
        <a:xfrm rot="5400000">
          <a:off x="6776654" y="1381228"/>
          <a:ext cx="1055530" cy="6874748"/>
        </a:xfrm>
        <a:prstGeom prst="round2SameRect">
          <a:avLst/>
        </a:prstGeom>
        <a:solidFill>
          <a:schemeClr val="lt1"/>
        </a:solidFill>
        <a:ln w="158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dilakukan</a:t>
          </a:r>
          <a:r>
            <a:rPr lang="en-US" sz="1300" kern="1200" dirty="0"/>
            <a:t> oleh </a:t>
          </a:r>
          <a:r>
            <a:rPr lang="en-US" sz="1300" kern="1200" dirty="0" err="1"/>
            <a:t>ketua</a:t>
          </a:r>
          <a:r>
            <a:rPr lang="en-US" sz="1300" kern="1200" dirty="0"/>
            <a:t> </a:t>
          </a:r>
          <a:r>
            <a:rPr lang="en-US" sz="1300" kern="1200" dirty="0" err="1"/>
            <a:t>harian</a:t>
          </a:r>
          <a:r>
            <a:rPr lang="en-US" sz="1300" kern="1200" dirty="0"/>
            <a:t> dan </a:t>
          </a:r>
          <a:r>
            <a:rPr lang="en-US" sz="1300" kern="1200" dirty="0" err="1"/>
            <a:t>kepala</a:t>
          </a:r>
          <a:r>
            <a:rPr lang="en-US" sz="1300" kern="1200" dirty="0"/>
            <a:t> </a:t>
          </a:r>
          <a:r>
            <a:rPr lang="en-US" sz="1300" kern="1200" dirty="0" err="1"/>
            <a:t>bidang</a:t>
          </a:r>
          <a:r>
            <a:rPr lang="en-US" sz="1300" kern="1200" dirty="0"/>
            <a:t> </a:t>
          </a:r>
          <a:r>
            <a:rPr lang="en-US" sz="1300" kern="1200" dirty="0" err="1"/>
            <a:t>dikdasmen</a:t>
          </a:r>
          <a:r>
            <a:rPr lang="en-US" sz="1300" kern="1200" dirty="0"/>
            <a:t> </a:t>
          </a:r>
          <a:r>
            <a:rPr lang="en-US" sz="1300" kern="1200" dirty="0" err="1"/>
            <a:t>selaku</a:t>
          </a:r>
          <a:r>
            <a:rPr lang="en-US" sz="1300" kern="1200" dirty="0"/>
            <a:t> </a:t>
          </a:r>
          <a:r>
            <a:rPr lang="en-US" sz="1300" kern="1200" dirty="0" err="1"/>
            <a:t>penanggungjawab</a:t>
          </a:r>
          <a:r>
            <a:rPr lang="en-US" sz="1300" kern="1200" dirty="0"/>
            <a:t> program </a:t>
          </a:r>
          <a:r>
            <a:rPr lang="en-US" sz="1300" kern="1200" dirty="0" err="1"/>
            <a:t>pendidikan</a:t>
          </a:r>
          <a:r>
            <a:rPr lang="en-US" sz="1300" kern="1200" dirty="0"/>
            <a:t> </a:t>
          </a:r>
          <a:r>
            <a:rPr lang="en-US" sz="1300" kern="1200" dirty="0" err="1"/>
            <a:t>karakter</a:t>
          </a:r>
          <a:r>
            <a:rPr lang="en-US" sz="1300" kern="1200" dirty="0"/>
            <a:t> di SDIT Alief </a:t>
          </a:r>
          <a:r>
            <a:rPr lang="en-US" sz="1300" kern="1200" dirty="0" err="1"/>
            <a:t>Mardhiyah</a:t>
          </a:r>
          <a:r>
            <a:rPr lang="en-US" sz="1300" kern="1200" dirty="0"/>
            <a:t>. </a:t>
          </a:r>
        </a:p>
      </dsp:txBody>
      <dsp:txXfrm rot="-5400000">
        <a:off x="3867046" y="4342364"/>
        <a:ext cx="6823221" cy="952476"/>
      </dsp:txXfrm>
    </dsp:sp>
    <dsp:sp modelId="{AF114279-B9D0-4258-B61E-3417D40DFE20}">
      <dsp:nvSpPr>
        <dsp:cNvPr id="0" name=""/>
        <dsp:cNvSpPr/>
      </dsp:nvSpPr>
      <dsp:spPr>
        <a:xfrm>
          <a:off x="0" y="4158896"/>
          <a:ext cx="3867045" cy="1319413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Pengawasan</a:t>
          </a:r>
          <a:endParaRPr lang="en-US" sz="3000" kern="1200" dirty="0"/>
        </a:p>
      </dsp:txBody>
      <dsp:txXfrm>
        <a:off x="64408" y="4223304"/>
        <a:ext cx="3738229" cy="11905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1A3CD-EEB9-4D1B-B237-34F0E53DD465}">
      <dsp:nvSpPr>
        <dsp:cNvPr id="0" name=""/>
        <dsp:cNvSpPr/>
      </dsp:nvSpPr>
      <dsp:spPr>
        <a:xfrm rot="5400000">
          <a:off x="-197659" y="317037"/>
          <a:ext cx="1409207" cy="986445"/>
        </a:xfrm>
        <a:prstGeom prst="chevron">
          <a:avLst/>
        </a:prstGeom>
        <a:solidFill>
          <a:srgbClr val="FF000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Perencanaan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13723" y="598879"/>
        <a:ext cx="986445" cy="422762"/>
      </dsp:txXfrm>
    </dsp:sp>
    <dsp:sp modelId="{D5A17A36-83C9-4F20-B17B-CF45EFAD0D87}">
      <dsp:nvSpPr>
        <dsp:cNvPr id="0" name=""/>
        <dsp:cNvSpPr/>
      </dsp:nvSpPr>
      <dsp:spPr>
        <a:xfrm rot="5400000">
          <a:off x="5733863" y="-4676150"/>
          <a:ext cx="1012218" cy="1050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100"/>
            <a:buFont typeface="Arial" panose="020B0604020202020204" pitchFamily="34" charset="0"/>
            <a:buChar char="•"/>
          </a:pPr>
          <a:r>
            <a:rPr lang="en-US" sz="1200" b="0" kern="1200" dirty="0" err="1"/>
            <a:t>Perencanaan</a:t>
          </a:r>
          <a:r>
            <a:rPr lang="en-US" sz="1200" b="0" kern="1200" dirty="0"/>
            <a:t> Program Pendidikan </a:t>
          </a:r>
          <a:r>
            <a:rPr lang="en-US" sz="1200" b="0" kern="1200" dirty="0" err="1"/>
            <a:t>Karakter</a:t>
          </a:r>
          <a:r>
            <a:rPr lang="en-US" sz="1200" b="0" kern="1200" dirty="0"/>
            <a:t> di SDIT Alief </a:t>
          </a:r>
          <a:r>
            <a:rPr lang="en-US" sz="1200" b="0" kern="1200" dirty="0" err="1"/>
            <a:t>Mardhiyah</a:t>
          </a:r>
          <a:r>
            <a:rPr lang="en-US" sz="1200" b="0" kern="1200" dirty="0"/>
            <a:t> </a:t>
          </a:r>
          <a:r>
            <a:rPr lang="en-US" sz="1200" b="0" kern="1200" dirty="0" err="1"/>
            <a:t>dilakukan</a:t>
          </a:r>
          <a:r>
            <a:rPr lang="en-US" sz="1200" b="0" kern="1200" dirty="0"/>
            <a:t> </a:t>
          </a:r>
          <a:r>
            <a:rPr lang="en-US" sz="1200" b="0" kern="1200" dirty="0" err="1"/>
            <a:t>bersama-sama</a:t>
          </a:r>
          <a:r>
            <a:rPr lang="en-US" sz="1200" b="0" kern="1200" dirty="0"/>
            <a:t> yang </a:t>
          </a:r>
          <a:r>
            <a:rPr lang="en-US" sz="1200" b="0" kern="1200" dirty="0" err="1"/>
            <a:t>melibatkan</a:t>
          </a:r>
          <a:r>
            <a:rPr lang="en-US" sz="1200" b="0" kern="1200" dirty="0"/>
            <a:t> </a:t>
          </a:r>
          <a:r>
            <a:rPr lang="en-US" sz="1200" b="0" kern="1200" dirty="0" err="1"/>
            <a:t>Ketua</a:t>
          </a:r>
          <a:r>
            <a:rPr lang="en-US" sz="1200" b="0" kern="1200" dirty="0"/>
            <a:t> Yayasan, </a:t>
          </a:r>
          <a:r>
            <a:rPr lang="en-US" sz="1200" b="0" kern="1200" dirty="0" err="1"/>
            <a:t>Ketua</a:t>
          </a:r>
          <a:r>
            <a:rPr lang="en-US" sz="1200" b="0" kern="1200" dirty="0"/>
            <a:t> </a:t>
          </a:r>
          <a:r>
            <a:rPr lang="en-US" sz="1200" b="0" kern="1200" dirty="0" err="1"/>
            <a:t>Harian</a:t>
          </a:r>
          <a:r>
            <a:rPr lang="en-US" sz="1200" b="0" kern="1200" dirty="0"/>
            <a:t>, Tim </a:t>
          </a:r>
          <a:r>
            <a:rPr lang="en-US" sz="1200" b="0" kern="1200" dirty="0" err="1"/>
            <a:t>Satuan</a:t>
          </a:r>
          <a:r>
            <a:rPr lang="en-US" sz="1200" b="0" kern="1200" dirty="0"/>
            <a:t> </a:t>
          </a:r>
          <a:r>
            <a:rPr lang="en-US" sz="1200" b="0" kern="1200" dirty="0" err="1"/>
            <a:t>Penjamin</a:t>
          </a:r>
          <a:r>
            <a:rPr lang="en-US" sz="1200" b="0" kern="1200" dirty="0"/>
            <a:t> </a:t>
          </a:r>
          <a:r>
            <a:rPr lang="en-US" sz="1200" b="0" kern="1200" dirty="0" err="1"/>
            <a:t>Mutu</a:t>
          </a:r>
          <a:r>
            <a:rPr lang="en-US" sz="1200" b="0" kern="1200" dirty="0"/>
            <a:t> dan Guru. </a:t>
          </a:r>
          <a:r>
            <a:rPr lang="en-US" sz="1200" b="0" kern="1200" dirty="0" err="1"/>
            <a:t>Kegiatan</a:t>
          </a:r>
          <a:r>
            <a:rPr lang="en-US" sz="1200" b="0" kern="1200" dirty="0"/>
            <a:t> </a:t>
          </a:r>
          <a:r>
            <a:rPr lang="en-US" sz="1200" b="0" kern="1200" dirty="0" err="1"/>
            <a:t>perencanaan</a:t>
          </a:r>
          <a:r>
            <a:rPr lang="en-US" sz="1200" b="0" kern="1200" dirty="0"/>
            <a:t> program </a:t>
          </a:r>
          <a:r>
            <a:rPr lang="en-US" sz="1200" b="0" kern="1200" dirty="0" err="1"/>
            <a:t>pendidikan</a:t>
          </a:r>
          <a:r>
            <a:rPr lang="en-US" sz="1200" b="0" kern="1200" dirty="0"/>
            <a:t> </a:t>
          </a:r>
          <a:r>
            <a:rPr lang="en-US" sz="1200" b="0" kern="1200" dirty="0" err="1"/>
            <a:t>karakter</a:t>
          </a:r>
          <a:r>
            <a:rPr lang="en-US" sz="1200" b="0" kern="1200" dirty="0"/>
            <a:t> </a:t>
          </a:r>
          <a:r>
            <a:rPr lang="en-US" sz="1200" b="0" kern="1200" dirty="0" err="1"/>
            <a:t>dilaksanakan</a:t>
          </a:r>
          <a:r>
            <a:rPr lang="en-US" sz="1200" b="0" kern="1200" dirty="0"/>
            <a:t> </a:t>
          </a:r>
          <a:r>
            <a:rPr lang="en-US" sz="1200" b="0" kern="1200" dirty="0" err="1"/>
            <a:t>sekolah</a:t>
          </a:r>
          <a:r>
            <a:rPr lang="en-US" sz="1200" b="0" kern="1200" dirty="0"/>
            <a:t> </a:t>
          </a:r>
          <a:r>
            <a:rPr lang="en-US" sz="1200" b="0" kern="1200" dirty="0" err="1"/>
            <a:t>mulai</a:t>
          </a:r>
          <a:r>
            <a:rPr lang="en-US" sz="1200" b="0" kern="1200" dirty="0"/>
            <a:t> </a:t>
          </a:r>
          <a:r>
            <a:rPr lang="en-US" sz="1200" b="0" kern="1200" dirty="0" err="1"/>
            <a:t>menyadari</a:t>
          </a:r>
          <a:r>
            <a:rPr lang="en-US" sz="1200" b="0" kern="1200" dirty="0"/>
            <a:t> </a:t>
          </a:r>
          <a:r>
            <a:rPr lang="en-US" sz="1200" b="0" kern="1200" dirty="0" err="1"/>
            <a:t>pentingnya</a:t>
          </a:r>
          <a:r>
            <a:rPr lang="en-US" sz="1200" b="0" kern="1200" dirty="0"/>
            <a:t> </a:t>
          </a:r>
          <a:r>
            <a:rPr lang="en-US" sz="1200" b="0" kern="1200" dirty="0" err="1"/>
            <a:t>pendidikan</a:t>
          </a:r>
          <a:r>
            <a:rPr lang="en-US" sz="1200" b="0" kern="1200" dirty="0"/>
            <a:t> </a:t>
          </a:r>
          <a:r>
            <a:rPr lang="en-US" sz="1200" b="0" kern="1200" dirty="0" err="1"/>
            <a:t>karakter</a:t>
          </a:r>
          <a:r>
            <a:rPr lang="en-US" sz="1200" b="0" kern="1200" dirty="0"/>
            <a:t> </a:t>
          </a:r>
          <a:r>
            <a:rPr lang="en-US" sz="1200" b="0" kern="1200" dirty="0" err="1"/>
            <a:t>sehingga</a:t>
          </a:r>
          <a:r>
            <a:rPr lang="en-US" sz="1200" b="0" kern="1200" dirty="0"/>
            <a:t> </a:t>
          </a:r>
          <a:r>
            <a:rPr lang="en-US" sz="1200" b="0" kern="1200" dirty="0" err="1"/>
            <a:t>kegiatan</a:t>
          </a:r>
          <a:r>
            <a:rPr lang="en-US" sz="1200" b="0" kern="1200" dirty="0"/>
            <a:t> program </a:t>
          </a:r>
          <a:r>
            <a:rPr lang="en-US" sz="1200" b="0" kern="1200" dirty="0" err="1"/>
            <a:t>pendidikan</a:t>
          </a:r>
          <a:r>
            <a:rPr lang="en-US" sz="1200" b="0" kern="1200" dirty="0"/>
            <a:t> </a:t>
          </a:r>
          <a:r>
            <a:rPr lang="en-US" sz="1200" b="0" kern="1200" dirty="0" err="1"/>
            <a:t>karakter</a:t>
          </a:r>
          <a:r>
            <a:rPr lang="en-US" sz="1200" b="0" kern="1200" dirty="0"/>
            <a:t> </a:t>
          </a:r>
          <a:r>
            <a:rPr lang="en-US" sz="1200" b="0" kern="1200" dirty="0" err="1"/>
            <a:t>bisa</a:t>
          </a:r>
          <a:r>
            <a:rPr lang="en-US" sz="1200" b="0" kern="1200" dirty="0"/>
            <a:t> </a:t>
          </a:r>
          <a:r>
            <a:rPr lang="en-US" sz="1200" b="0" kern="1200" dirty="0" err="1"/>
            <a:t>melengkapi</a:t>
          </a:r>
          <a:r>
            <a:rPr lang="en-US" sz="1200" b="0" kern="1200" dirty="0"/>
            <a:t> program </a:t>
          </a:r>
          <a:r>
            <a:rPr lang="en-US" sz="1200" b="0" kern="1200" dirty="0" err="1"/>
            <a:t>kegiatan</a:t>
          </a:r>
          <a:r>
            <a:rPr lang="en-US" sz="1200" b="0" kern="1200" dirty="0"/>
            <a:t> </a:t>
          </a:r>
          <a:r>
            <a:rPr lang="en-US" sz="1200" b="0" kern="1200" dirty="0" err="1"/>
            <a:t>pembelajaran</a:t>
          </a:r>
          <a:r>
            <a:rPr lang="en-US" sz="1200" b="0" kern="1200" dirty="0"/>
            <a:t> </a:t>
          </a:r>
          <a:r>
            <a:rPr lang="en-US" sz="1200" b="0" kern="1200" dirty="0" err="1"/>
            <a:t>sekolah</a:t>
          </a:r>
          <a:r>
            <a:rPr lang="en-US" sz="1200" b="0" kern="1200" dirty="0"/>
            <a:t>. </a:t>
          </a:r>
          <a:r>
            <a:rPr lang="en-US" sz="1200" b="0" kern="1200" dirty="0" err="1"/>
            <a:t>Kegiatan</a:t>
          </a:r>
          <a:r>
            <a:rPr lang="en-US" sz="1200" b="0" kern="1200" dirty="0"/>
            <a:t> </a:t>
          </a:r>
          <a:r>
            <a:rPr lang="en-US" sz="1200" b="0" kern="1200" dirty="0" err="1"/>
            <a:t>perencanan</a:t>
          </a:r>
          <a:r>
            <a:rPr lang="en-US" sz="1200" b="0" kern="1200" dirty="0"/>
            <a:t> yang </a:t>
          </a:r>
          <a:r>
            <a:rPr lang="en-US" sz="1200" b="0" kern="1200" dirty="0" err="1"/>
            <a:t>dilaksanakan</a:t>
          </a:r>
          <a:r>
            <a:rPr lang="en-US" sz="1200" b="0" kern="1200" dirty="0"/>
            <a:t> </a:t>
          </a:r>
          <a:r>
            <a:rPr lang="en-US" sz="1200" b="0" kern="1200" dirty="0" err="1"/>
            <a:t>meliputi</a:t>
          </a:r>
          <a:r>
            <a:rPr lang="en-US" sz="1200" b="0" kern="1200" dirty="0"/>
            <a:t> </a:t>
          </a:r>
          <a:r>
            <a:rPr lang="en-US" sz="1200" b="0" kern="1200" dirty="0" err="1"/>
            <a:t>perumusan</a:t>
          </a:r>
          <a:r>
            <a:rPr lang="en-US" sz="1200" b="0" kern="1200" dirty="0"/>
            <a:t> </a:t>
          </a:r>
          <a:r>
            <a:rPr lang="en-US" sz="1200" b="0" kern="1200" dirty="0" err="1"/>
            <a:t>tim</a:t>
          </a:r>
          <a:r>
            <a:rPr lang="en-US" sz="1200" b="0" kern="1200" dirty="0"/>
            <a:t> </a:t>
          </a:r>
          <a:r>
            <a:rPr lang="en-US" sz="1200" b="0" kern="1200" dirty="0" err="1"/>
            <a:t>Satuan</a:t>
          </a:r>
          <a:r>
            <a:rPr lang="en-US" sz="1200" b="0" kern="1200" dirty="0"/>
            <a:t> </a:t>
          </a:r>
          <a:r>
            <a:rPr lang="en-US" sz="1200" b="0" kern="1200" dirty="0" err="1"/>
            <a:t>Penjamin</a:t>
          </a:r>
          <a:r>
            <a:rPr lang="en-US" sz="1200" b="0" kern="1200" dirty="0"/>
            <a:t> </a:t>
          </a:r>
          <a:r>
            <a:rPr lang="en-US" sz="1200" b="0" kern="1200" dirty="0" err="1"/>
            <a:t>Mutu</a:t>
          </a:r>
          <a:r>
            <a:rPr lang="en-US" sz="1200" b="0" kern="1200" dirty="0"/>
            <a:t> dan </a:t>
          </a:r>
          <a:r>
            <a:rPr lang="en-US" sz="1200" b="0" kern="1200" dirty="0" err="1"/>
            <a:t>perumusan</a:t>
          </a:r>
          <a:r>
            <a:rPr lang="en-US" sz="1200" b="0" kern="1200" dirty="0"/>
            <a:t> program </a:t>
          </a:r>
          <a:r>
            <a:rPr lang="en-US" sz="1200" b="0" kern="1200" dirty="0" err="1"/>
            <a:t>pendidikan</a:t>
          </a:r>
          <a:r>
            <a:rPr lang="en-US" sz="1200" b="0" kern="1200" dirty="0"/>
            <a:t> </a:t>
          </a:r>
          <a:r>
            <a:rPr lang="en-US" sz="1200" b="0" kern="1200" dirty="0" err="1"/>
            <a:t>karakter</a:t>
          </a:r>
          <a:r>
            <a:rPr lang="en-US" sz="1200" b="0" kern="1200" dirty="0"/>
            <a:t> SDIT Alief </a:t>
          </a:r>
          <a:r>
            <a:rPr lang="en-US" sz="1200" b="0" kern="1200" dirty="0" err="1"/>
            <a:t>Mardhiyah</a:t>
          </a:r>
          <a:r>
            <a:rPr lang="en-US" sz="1200" b="0" kern="1200" dirty="0"/>
            <a:t>. </a:t>
          </a:r>
          <a:r>
            <a:rPr lang="en-US" sz="1200" b="0" kern="1200" dirty="0" err="1"/>
            <a:t>Kegiatan</a:t>
          </a:r>
          <a:r>
            <a:rPr lang="en-US" sz="1200" b="0" kern="1200" dirty="0"/>
            <a:t> </a:t>
          </a:r>
          <a:r>
            <a:rPr lang="en-US" sz="1200" b="0" kern="1200" dirty="0" err="1"/>
            <a:t>perencanaan</a:t>
          </a:r>
          <a:r>
            <a:rPr lang="en-US" sz="1200" b="0" kern="1200" dirty="0"/>
            <a:t> </a:t>
          </a:r>
          <a:r>
            <a:rPr lang="en-US" sz="1200" b="0" kern="1200" dirty="0" err="1"/>
            <a:t>ini</a:t>
          </a:r>
          <a:r>
            <a:rPr lang="en-US" sz="1200" b="0" kern="1200" dirty="0"/>
            <a:t> </a:t>
          </a:r>
          <a:r>
            <a:rPr lang="en-US" sz="1200" b="0" kern="1200" dirty="0" err="1"/>
            <a:t>dirancang</a:t>
          </a:r>
          <a:r>
            <a:rPr lang="en-US" sz="1200" b="0" kern="1200" dirty="0"/>
            <a:t> dan </a:t>
          </a:r>
          <a:r>
            <a:rPr lang="en-US" sz="1200" b="0" kern="1200" dirty="0" err="1"/>
            <a:t>disusun</a:t>
          </a:r>
          <a:r>
            <a:rPr lang="en-US" sz="1200" b="0" kern="1200" dirty="0"/>
            <a:t> </a:t>
          </a:r>
          <a:r>
            <a:rPr lang="en-US" sz="1200" b="0" kern="1200" dirty="0" err="1"/>
            <a:t>sedemikian</a:t>
          </a:r>
          <a:r>
            <a:rPr lang="en-US" sz="1200" b="0" kern="1200" dirty="0"/>
            <a:t> </a:t>
          </a:r>
          <a:r>
            <a:rPr lang="en-US" sz="1200" b="0" kern="1200" dirty="0" err="1"/>
            <a:t>rupa</a:t>
          </a:r>
          <a:r>
            <a:rPr lang="en-US" sz="1200" b="0" kern="1200" dirty="0"/>
            <a:t> </a:t>
          </a:r>
          <a:r>
            <a:rPr lang="en-US" sz="1200" b="0" kern="1200" dirty="0" err="1"/>
            <a:t>setelah</a:t>
          </a:r>
          <a:r>
            <a:rPr lang="en-US" sz="1200" b="0" kern="1200" dirty="0"/>
            <a:t> </a:t>
          </a:r>
          <a:r>
            <a:rPr lang="en-US" sz="1200" b="0" kern="1200" dirty="0" err="1"/>
            <a:t>melalui</a:t>
          </a:r>
          <a:r>
            <a:rPr lang="en-US" sz="1200" b="0" kern="1200" dirty="0"/>
            <a:t> </a:t>
          </a:r>
          <a:r>
            <a:rPr lang="en-US" sz="1200" b="0" kern="1200" dirty="0" err="1"/>
            <a:t>rapat</a:t>
          </a:r>
          <a:r>
            <a:rPr lang="en-US" sz="1200" b="0" kern="1200" dirty="0"/>
            <a:t> </a:t>
          </a:r>
          <a:r>
            <a:rPr lang="en-US" sz="1200" b="0" kern="1200" dirty="0" err="1"/>
            <a:t>koordinasi</a:t>
          </a:r>
          <a:r>
            <a:rPr lang="en-US" sz="1200" b="0" kern="1200" dirty="0"/>
            <a:t> </a:t>
          </a:r>
          <a:r>
            <a:rPr lang="en-US" sz="1200" b="0" kern="1200" dirty="0" err="1"/>
            <a:t>pembentuan</a:t>
          </a:r>
          <a:r>
            <a:rPr lang="en-US" sz="1200" b="0" kern="1200" dirty="0"/>
            <a:t> </a:t>
          </a:r>
          <a:r>
            <a:rPr lang="en-US" sz="1200" b="0" kern="1200" dirty="0" err="1"/>
            <a:t>Satuan</a:t>
          </a:r>
          <a:r>
            <a:rPr lang="en-US" sz="1200" b="0" kern="1200" dirty="0"/>
            <a:t> </a:t>
          </a:r>
          <a:r>
            <a:rPr lang="en-US" sz="1200" b="0" kern="1200" dirty="0" err="1"/>
            <a:t>Penjamin</a:t>
          </a:r>
          <a:r>
            <a:rPr lang="en-US" sz="1200" b="0" kern="1200" dirty="0"/>
            <a:t> </a:t>
          </a:r>
          <a:r>
            <a:rPr lang="en-US" sz="1200" b="0" kern="1200" dirty="0" err="1"/>
            <a:t>Mutu</a:t>
          </a:r>
          <a:r>
            <a:rPr lang="en-US" sz="1200" b="0" kern="1200" dirty="0"/>
            <a:t>.</a:t>
          </a:r>
        </a:p>
      </dsp:txBody>
      <dsp:txXfrm rot="-5400000">
        <a:off x="986445" y="120680"/>
        <a:ext cx="10457642" cy="913394"/>
      </dsp:txXfrm>
    </dsp:sp>
    <dsp:sp modelId="{6EFB5236-73D6-4889-904A-F41670C090AE}">
      <dsp:nvSpPr>
        <dsp:cNvPr id="0" name=""/>
        <dsp:cNvSpPr/>
      </dsp:nvSpPr>
      <dsp:spPr>
        <a:xfrm rot="5400000">
          <a:off x="-211381" y="1660477"/>
          <a:ext cx="1409207" cy="986445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Pengorganisasian</a:t>
          </a:r>
          <a:r>
            <a:rPr lang="en-US" sz="1000" kern="1200" dirty="0">
              <a:solidFill>
                <a:schemeClr val="tx1"/>
              </a:solidFill>
            </a:rPr>
            <a:t> dan </a:t>
          </a:r>
          <a:r>
            <a:rPr lang="en-US" sz="1000" kern="1200" dirty="0" err="1">
              <a:solidFill>
                <a:schemeClr val="tx1"/>
              </a:solidFill>
            </a:rPr>
            <a:t>Penyusunan</a:t>
          </a:r>
          <a:r>
            <a:rPr lang="en-US" sz="1000" kern="1200" dirty="0">
              <a:solidFill>
                <a:schemeClr val="tx1"/>
              </a:solidFill>
            </a:rPr>
            <a:t> Personalia</a:t>
          </a:r>
        </a:p>
      </dsp:txBody>
      <dsp:txXfrm rot="-5400000">
        <a:off x="1" y="1942319"/>
        <a:ext cx="986445" cy="422762"/>
      </dsp:txXfrm>
    </dsp:sp>
    <dsp:sp modelId="{B410F8A1-E69D-46D1-A759-4D9FAE683BDF}">
      <dsp:nvSpPr>
        <dsp:cNvPr id="0" name=""/>
        <dsp:cNvSpPr/>
      </dsp:nvSpPr>
      <dsp:spPr>
        <a:xfrm rot="5400000">
          <a:off x="5653059" y="-3346438"/>
          <a:ext cx="1173825" cy="1050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100"/>
            <a:buFont typeface="Arial" panose="020B0604020202020204" pitchFamily="34" charset="0"/>
            <a:buChar char="•"/>
          </a:pPr>
          <a:r>
            <a:rPr lang="en-US" sz="1400" kern="1200" dirty="0" err="1"/>
            <a:t>Pengorganisasian</a:t>
          </a:r>
          <a:r>
            <a:rPr lang="en-US" sz="1400" kern="1200" dirty="0"/>
            <a:t> dan </a:t>
          </a:r>
          <a:r>
            <a:rPr lang="en-US" sz="1400" kern="1200" dirty="0" err="1"/>
            <a:t>Penyusunan</a:t>
          </a:r>
          <a:r>
            <a:rPr lang="en-US" sz="1400" kern="1200" dirty="0"/>
            <a:t> Program Pendidikan </a:t>
          </a:r>
          <a:r>
            <a:rPr lang="en-US" sz="1400" kern="1200" dirty="0" err="1"/>
            <a:t>Karakter</a:t>
          </a:r>
          <a:r>
            <a:rPr lang="en-US" sz="1400" kern="1200" dirty="0"/>
            <a:t> di SDIT Alief </a:t>
          </a:r>
          <a:r>
            <a:rPr lang="en-US" sz="1400" kern="1200" dirty="0" err="1"/>
            <a:t>Mardhiyah</a:t>
          </a:r>
          <a:r>
            <a:rPr lang="en-US" sz="1400" kern="1200" dirty="0"/>
            <a:t> </a:t>
          </a:r>
          <a:r>
            <a:rPr lang="en-US" sz="1400" kern="1200" dirty="0" err="1"/>
            <a:t>dilakukan</a:t>
          </a:r>
          <a:r>
            <a:rPr lang="en-US" sz="1400" kern="1200" dirty="0"/>
            <a:t> </a:t>
          </a:r>
          <a:r>
            <a:rPr lang="en-US" sz="1400" kern="1200" dirty="0" err="1"/>
            <a:t>setelah</a:t>
          </a:r>
          <a:r>
            <a:rPr lang="en-US" sz="1400" kern="1200" dirty="0"/>
            <a:t> </a:t>
          </a:r>
          <a:r>
            <a:rPr lang="en-US" sz="1400" kern="1200" dirty="0" err="1"/>
            <a:t>kegiatan</a:t>
          </a:r>
          <a:r>
            <a:rPr lang="en-US" sz="1400" kern="1200" dirty="0"/>
            <a:t> </a:t>
          </a:r>
          <a:r>
            <a:rPr lang="en-US" sz="1400" kern="1200" dirty="0" err="1"/>
            <a:t>perencanaan</a:t>
          </a:r>
          <a:r>
            <a:rPr lang="en-US" sz="1400" kern="1200" dirty="0"/>
            <a:t> program Pendidikan </a:t>
          </a:r>
          <a:r>
            <a:rPr lang="en-US" sz="1400" kern="1200" dirty="0" err="1"/>
            <a:t>Karakter</a:t>
          </a:r>
          <a:r>
            <a:rPr lang="en-US" sz="1400" kern="1200" dirty="0"/>
            <a:t> </a:t>
          </a:r>
          <a:r>
            <a:rPr lang="en-US" sz="1400" kern="1200" dirty="0" err="1"/>
            <a:t>selesai</a:t>
          </a:r>
          <a:r>
            <a:rPr lang="en-US" sz="1400" kern="1200" dirty="0"/>
            <a:t> </a:t>
          </a:r>
          <a:r>
            <a:rPr lang="en-US" sz="1400" kern="1200" dirty="0" err="1"/>
            <a:t>dirumuskan</a:t>
          </a:r>
          <a:r>
            <a:rPr lang="en-US" sz="1400" kern="1200" dirty="0"/>
            <a:t>, personalia Tim </a:t>
          </a:r>
          <a:r>
            <a:rPr lang="en-US" sz="1400" kern="1200" dirty="0" err="1"/>
            <a:t>Satuan</a:t>
          </a:r>
          <a:r>
            <a:rPr lang="en-US" sz="1400" kern="1200" dirty="0"/>
            <a:t> </a:t>
          </a:r>
          <a:r>
            <a:rPr lang="en-US" sz="1400" kern="1200" dirty="0" err="1"/>
            <a:t>Penjamin</a:t>
          </a:r>
          <a:r>
            <a:rPr lang="en-US" sz="1400" kern="1200" dirty="0"/>
            <a:t> </a:t>
          </a:r>
          <a:r>
            <a:rPr lang="en-US" sz="1400" kern="1200" dirty="0" err="1"/>
            <a:t>Mutu</a:t>
          </a:r>
          <a:r>
            <a:rPr lang="en-US" sz="1400" kern="1200" dirty="0"/>
            <a:t> </a:t>
          </a:r>
          <a:r>
            <a:rPr lang="en-US" sz="1400" kern="1200" dirty="0" err="1"/>
            <a:t>terdiri</a:t>
          </a:r>
          <a:r>
            <a:rPr lang="en-US" sz="1400" kern="1200" dirty="0"/>
            <a:t> </a:t>
          </a:r>
          <a:r>
            <a:rPr lang="en-US" sz="1400" kern="1200" dirty="0" err="1"/>
            <a:t>dari</a:t>
          </a:r>
          <a:r>
            <a:rPr lang="en-US" sz="1400" kern="1200" dirty="0"/>
            <a:t> Yayasan, </a:t>
          </a:r>
          <a:r>
            <a:rPr lang="en-US" sz="1400" kern="1200" dirty="0" err="1"/>
            <a:t>Kepala</a:t>
          </a:r>
          <a:r>
            <a:rPr lang="en-US" sz="1400" kern="1200" dirty="0"/>
            <a:t> </a:t>
          </a:r>
          <a:r>
            <a:rPr lang="en-US" sz="1400" kern="1200" dirty="0" err="1"/>
            <a:t>Sekolah</a:t>
          </a:r>
          <a:r>
            <a:rPr lang="en-US" sz="1400" kern="1200" dirty="0"/>
            <a:t> dan para guru </a:t>
          </a:r>
          <a:r>
            <a:rPr lang="en-US" sz="1400" kern="1200" dirty="0" err="1"/>
            <a:t>diberi</a:t>
          </a:r>
          <a:r>
            <a:rPr lang="en-US" sz="1400" kern="1200" dirty="0"/>
            <a:t> </a:t>
          </a:r>
          <a:r>
            <a:rPr lang="en-US" sz="1400" kern="1200" dirty="0" err="1"/>
            <a:t>amanah</a:t>
          </a:r>
          <a:r>
            <a:rPr lang="en-US" sz="1400" kern="1200" dirty="0"/>
            <a:t> </a:t>
          </a:r>
          <a:r>
            <a:rPr lang="en-US" sz="1400" kern="1200" dirty="0" err="1"/>
            <a:t>atau</a:t>
          </a:r>
          <a:r>
            <a:rPr lang="en-US" sz="1400" kern="1200" dirty="0"/>
            <a:t> </a:t>
          </a:r>
          <a:r>
            <a:rPr lang="en-US" sz="1400" kern="1200" dirty="0" err="1"/>
            <a:t>tugas</a:t>
          </a:r>
          <a:r>
            <a:rPr lang="en-US" sz="1400" kern="1200" dirty="0"/>
            <a:t> </a:t>
          </a:r>
          <a:r>
            <a:rPr lang="en-US" sz="1400" kern="1200" dirty="0" err="1"/>
            <a:t>sesuai</a:t>
          </a:r>
          <a:r>
            <a:rPr lang="en-US" sz="1400" kern="1200" dirty="0"/>
            <a:t> </a:t>
          </a:r>
          <a:r>
            <a:rPr lang="en-US" sz="1400" kern="1200" dirty="0" err="1"/>
            <a:t>jabatan</a:t>
          </a:r>
          <a:r>
            <a:rPr lang="en-US" sz="1400" kern="1200" dirty="0"/>
            <a:t> dan </a:t>
          </a:r>
          <a:r>
            <a:rPr lang="en-US" sz="1400" kern="1200" dirty="0" err="1"/>
            <a:t>wewenang</a:t>
          </a:r>
          <a:r>
            <a:rPr lang="en-US" sz="1400" kern="1200" dirty="0"/>
            <a:t> </a:t>
          </a:r>
          <a:r>
            <a:rPr lang="en-US" sz="1400" kern="1200" dirty="0" err="1"/>
            <a:t>sesuai</a:t>
          </a:r>
          <a:r>
            <a:rPr lang="en-US" sz="1400" kern="1200" dirty="0"/>
            <a:t> </a:t>
          </a:r>
          <a:r>
            <a:rPr lang="en-US" sz="1400" kern="1200" dirty="0" err="1"/>
            <a:t>dengan</a:t>
          </a:r>
          <a:r>
            <a:rPr lang="en-US" sz="1400" kern="1200" dirty="0"/>
            <a:t> Surat Keputusan yang </a:t>
          </a:r>
          <a:r>
            <a:rPr lang="en-US" sz="1400" kern="1200" dirty="0" err="1"/>
            <a:t>berlaku</a:t>
          </a:r>
          <a:r>
            <a:rPr lang="en-US" sz="1400" kern="1200" dirty="0"/>
            <a:t>. Tim </a:t>
          </a:r>
          <a:r>
            <a:rPr lang="en-US" sz="1400" kern="1200" dirty="0" err="1"/>
            <a:t>Satuan</a:t>
          </a:r>
          <a:r>
            <a:rPr lang="en-US" sz="1400" kern="1200" dirty="0"/>
            <a:t> </a:t>
          </a:r>
          <a:r>
            <a:rPr lang="en-US" sz="1400" kern="1200" dirty="0" err="1"/>
            <a:t>Penjamin</a:t>
          </a:r>
          <a:r>
            <a:rPr lang="en-US" sz="1400" kern="1200" dirty="0"/>
            <a:t> </a:t>
          </a:r>
          <a:r>
            <a:rPr lang="en-US" sz="1400" kern="1200" dirty="0" err="1"/>
            <a:t>Mutu</a:t>
          </a:r>
          <a:r>
            <a:rPr lang="en-US" sz="1400" kern="1200" dirty="0"/>
            <a:t> </a:t>
          </a:r>
          <a:r>
            <a:rPr lang="en-US" sz="1400" kern="1200" dirty="0" err="1"/>
            <a:t>menetapkan</a:t>
          </a:r>
          <a:r>
            <a:rPr lang="en-US" sz="1400" kern="1200" dirty="0"/>
            <a:t> </a:t>
          </a:r>
          <a:r>
            <a:rPr lang="en-US" sz="1400" kern="1200" dirty="0" err="1"/>
            <a:t>tujuan</a:t>
          </a:r>
          <a:r>
            <a:rPr lang="en-US" sz="1400" kern="1200" dirty="0"/>
            <a:t> dan </a:t>
          </a:r>
          <a:r>
            <a:rPr lang="en-US" sz="1400" kern="1200" dirty="0" err="1"/>
            <a:t>fungsi</a:t>
          </a:r>
          <a:r>
            <a:rPr lang="en-US" sz="1400" kern="1200" dirty="0"/>
            <a:t> </a:t>
          </a:r>
          <a:r>
            <a:rPr lang="en-US" sz="1400" kern="1200" dirty="0" err="1"/>
            <a:t>dibentuknya</a:t>
          </a:r>
          <a:r>
            <a:rPr lang="en-US" sz="1400" kern="1200" dirty="0"/>
            <a:t> </a:t>
          </a:r>
          <a:r>
            <a:rPr lang="en-US" sz="1400" kern="1200" dirty="0" err="1"/>
            <a:t>satuan</a:t>
          </a:r>
          <a:r>
            <a:rPr lang="en-US" sz="1400" kern="1200" dirty="0"/>
            <a:t> </a:t>
          </a:r>
          <a:r>
            <a:rPr lang="en-US" sz="1400" kern="1200" dirty="0" err="1"/>
            <a:t>tersebut</a:t>
          </a:r>
          <a:r>
            <a:rPr lang="en-US" sz="1400" kern="1200" dirty="0"/>
            <a:t> yang mana </a:t>
          </a:r>
          <a:r>
            <a:rPr lang="en-US" sz="1400" kern="1200" dirty="0" err="1"/>
            <a:t>akan</a:t>
          </a:r>
          <a:r>
            <a:rPr lang="en-US" sz="1400" kern="1200" dirty="0"/>
            <a:t> </a:t>
          </a:r>
          <a:r>
            <a:rPr lang="en-US" sz="1400" kern="1200" dirty="0" err="1"/>
            <a:t>menentukan</a:t>
          </a:r>
          <a:r>
            <a:rPr lang="en-US" sz="1400" kern="1200" dirty="0"/>
            <a:t> </a:t>
          </a:r>
          <a:r>
            <a:rPr lang="en-US" sz="1400" kern="1200" dirty="0" err="1"/>
            <a:t>orientasi</a:t>
          </a:r>
          <a:r>
            <a:rPr lang="en-US" sz="1400" kern="1200" dirty="0"/>
            <a:t> </a:t>
          </a:r>
          <a:r>
            <a:rPr lang="en-US" sz="1400" kern="1200" dirty="0" err="1"/>
            <a:t>kerja</a:t>
          </a:r>
          <a:r>
            <a:rPr lang="en-US" sz="1400" kern="1200" dirty="0"/>
            <a:t> </a:t>
          </a:r>
          <a:r>
            <a:rPr lang="en-US" sz="1400" kern="1200" dirty="0" err="1"/>
            <a:t>dari</a:t>
          </a:r>
          <a:r>
            <a:rPr lang="en-US" sz="1400" kern="1200" dirty="0"/>
            <a:t> Tim </a:t>
          </a:r>
          <a:r>
            <a:rPr lang="en-US" sz="1400" kern="1200" dirty="0" err="1"/>
            <a:t>Satuan</a:t>
          </a:r>
          <a:r>
            <a:rPr lang="en-US" sz="1400" kern="1200" dirty="0"/>
            <a:t> </a:t>
          </a:r>
          <a:r>
            <a:rPr lang="en-US" sz="1400" kern="1200" dirty="0" err="1"/>
            <a:t>Penjamin</a:t>
          </a:r>
          <a:r>
            <a:rPr lang="en-US" sz="1400" kern="1200" dirty="0"/>
            <a:t> </a:t>
          </a:r>
          <a:r>
            <a:rPr lang="en-US" sz="1400" kern="1200" dirty="0" err="1"/>
            <a:t>Mutu</a:t>
          </a:r>
          <a:r>
            <a:rPr lang="en-US" sz="1400" kern="1200" dirty="0"/>
            <a:t> </a:t>
          </a:r>
          <a:r>
            <a:rPr lang="en-US" sz="1400" kern="1200" dirty="0" err="1"/>
            <a:t>guna</a:t>
          </a:r>
          <a:r>
            <a:rPr lang="en-US" sz="1400" kern="1200" dirty="0"/>
            <a:t> </a:t>
          </a:r>
          <a:r>
            <a:rPr lang="en-US" sz="1400" kern="1200" dirty="0" err="1"/>
            <a:t>mencapai</a:t>
          </a:r>
          <a:r>
            <a:rPr lang="en-US" sz="1400" kern="1200" dirty="0"/>
            <a:t> </a:t>
          </a:r>
          <a:r>
            <a:rPr lang="en-US" sz="1400" kern="1200" dirty="0" err="1"/>
            <a:t>jaminan</a:t>
          </a:r>
          <a:r>
            <a:rPr lang="en-US" sz="1400" kern="1200" dirty="0"/>
            <a:t> </a:t>
          </a:r>
          <a:r>
            <a:rPr lang="en-US" sz="1400" kern="1200" dirty="0" err="1"/>
            <a:t>mutu</a:t>
          </a:r>
          <a:r>
            <a:rPr lang="en-US" sz="1400" kern="1200" dirty="0"/>
            <a:t> yang optimal.</a:t>
          </a:r>
        </a:p>
      </dsp:txBody>
      <dsp:txXfrm rot="-5400000">
        <a:off x="986445" y="1377477"/>
        <a:ext cx="10449753" cy="1059223"/>
      </dsp:txXfrm>
    </dsp:sp>
    <dsp:sp modelId="{E881E28A-0427-49F0-B2A4-2E3A23C6663A}">
      <dsp:nvSpPr>
        <dsp:cNvPr id="0" name=""/>
        <dsp:cNvSpPr/>
      </dsp:nvSpPr>
      <dsp:spPr>
        <a:xfrm rot="5400000">
          <a:off x="-211381" y="2929885"/>
          <a:ext cx="1409207" cy="986445"/>
        </a:xfrm>
        <a:prstGeom prst="chevron">
          <a:avLst/>
        </a:prstGeom>
        <a:solidFill>
          <a:srgbClr val="00B05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Pengarahan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1" y="3211727"/>
        <a:ext cx="986445" cy="422762"/>
      </dsp:txXfrm>
    </dsp:sp>
    <dsp:sp modelId="{A204D606-FBE1-4B0B-961A-E9C59D587F7A}">
      <dsp:nvSpPr>
        <dsp:cNvPr id="0" name=""/>
        <dsp:cNvSpPr/>
      </dsp:nvSpPr>
      <dsp:spPr>
        <a:xfrm rot="5400000">
          <a:off x="5781980" y="-2077030"/>
          <a:ext cx="915984" cy="1050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100"/>
            <a:buFont typeface="Arial" panose="020B0604020202020204" pitchFamily="34" charset="0"/>
            <a:buChar char="•"/>
          </a:pPr>
          <a:r>
            <a:rPr lang="en-US" sz="1400" kern="1200" dirty="0" err="1"/>
            <a:t>Pengarahan</a:t>
          </a:r>
          <a:r>
            <a:rPr lang="en-US" sz="1400" kern="1200" dirty="0"/>
            <a:t> Program Pendidikan </a:t>
          </a:r>
          <a:r>
            <a:rPr lang="en-US" sz="1400" kern="1200" dirty="0" err="1"/>
            <a:t>Karakter</a:t>
          </a:r>
          <a:r>
            <a:rPr lang="en-US" sz="1400" kern="1200" dirty="0"/>
            <a:t> di SDIT Alief </a:t>
          </a:r>
          <a:r>
            <a:rPr lang="en-US" sz="1400" kern="1200" dirty="0" err="1"/>
            <a:t>Mardhiyah</a:t>
          </a:r>
          <a:r>
            <a:rPr lang="en-US" sz="1400" kern="1200" dirty="0"/>
            <a:t>. Pada </a:t>
          </a:r>
          <a:r>
            <a:rPr lang="en-US" sz="1400" kern="1200" dirty="0" err="1"/>
            <a:t>bagian</a:t>
          </a:r>
          <a:r>
            <a:rPr lang="en-US" sz="1400" kern="1200" dirty="0"/>
            <a:t> </a:t>
          </a:r>
          <a:r>
            <a:rPr lang="en-US" sz="1400" kern="1200" dirty="0" err="1"/>
            <a:t>ini</a:t>
          </a:r>
          <a:r>
            <a:rPr lang="en-US" sz="1400" kern="1200" dirty="0"/>
            <a:t>, </a:t>
          </a:r>
          <a:r>
            <a:rPr lang="en-US" sz="1400" kern="1200" dirty="0" err="1"/>
            <a:t>fungsi</a:t>
          </a:r>
          <a:r>
            <a:rPr lang="en-US" sz="1400" kern="1200" dirty="0"/>
            <a:t> masing-masing personalia </a:t>
          </a:r>
          <a:r>
            <a:rPr lang="en-US" sz="1400" kern="1200" dirty="0" err="1"/>
            <a:t>berkontribusi</a:t>
          </a:r>
          <a:r>
            <a:rPr lang="en-US" sz="1400" kern="1200" dirty="0"/>
            <a:t> </a:t>
          </a:r>
          <a:r>
            <a:rPr lang="en-US" sz="1400" kern="1200" dirty="0" err="1"/>
            <a:t>dalam</a:t>
          </a:r>
          <a:r>
            <a:rPr lang="en-US" sz="1400" kern="1200" dirty="0"/>
            <a:t> </a:t>
          </a:r>
          <a:r>
            <a:rPr lang="en-US" sz="1400" kern="1200" dirty="0" err="1"/>
            <a:t>pelaksanaan</a:t>
          </a:r>
          <a:r>
            <a:rPr lang="en-US" sz="1400" kern="1200" dirty="0"/>
            <a:t> </a:t>
          </a:r>
          <a:r>
            <a:rPr lang="en-US" sz="1400" kern="1200" dirty="0" err="1"/>
            <a:t>serta</a:t>
          </a:r>
          <a:r>
            <a:rPr lang="en-US" sz="1400" kern="1200" dirty="0"/>
            <a:t> </a:t>
          </a:r>
          <a:r>
            <a:rPr lang="en-US" sz="1400" kern="1200" dirty="0" err="1"/>
            <a:t>implementasi</a:t>
          </a:r>
          <a:r>
            <a:rPr lang="en-US" sz="1400" kern="1200" dirty="0"/>
            <a:t> program </a:t>
          </a:r>
          <a:r>
            <a:rPr lang="en-US" sz="1400" kern="1200" dirty="0" err="1"/>
            <a:t>pendidikan</a:t>
          </a:r>
          <a:r>
            <a:rPr lang="en-US" sz="1400" kern="1200" dirty="0"/>
            <a:t> </a:t>
          </a:r>
          <a:r>
            <a:rPr lang="en-US" sz="1400" kern="1200" dirty="0" err="1"/>
            <a:t>karakter</a:t>
          </a:r>
          <a:r>
            <a:rPr lang="en-US" sz="1400" kern="1200" dirty="0"/>
            <a:t> di SDIT Alief </a:t>
          </a:r>
          <a:r>
            <a:rPr lang="en-US" sz="1400" kern="1200" dirty="0" err="1"/>
            <a:t>Mardhiyah</a:t>
          </a:r>
          <a:r>
            <a:rPr lang="en-US" sz="1400" kern="1200" dirty="0"/>
            <a:t>. Oleh </a:t>
          </a:r>
          <a:r>
            <a:rPr lang="en-US" sz="1400" kern="1200" dirty="0" err="1"/>
            <a:t>sebab</a:t>
          </a:r>
          <a:r>
            <a:rPr lang="en-US" sz="1400" kern="1200" dirty="0"/>
            <a:t> </a:t>
          </a:r>
          <a:r>
            <a:rPr lang="en-US" sz="1400" kern="1200" dirty="0" err="1"/>
            <a:t>itu</a:t>
          </a:r>
          <a:r>
            <a:rPr lang="en-US" sz="1400" kern="1200" dirty="0"/>
            <a:t>, Tim </a:t>
          </a:r>
          <a:r>
            <a:rPr lang="en-US" sz="1400" kern="1200" dirty="0" err="1"/>
            <a:t>Satuan</a:t>
          </a:r>
          <a:r>
            <a:rPr lang="en-US" sz="1400" kern="1200" dirty="0"/>
            <a:t> </a:t>
          </a:r>
          <a:r>
            <a:rPr lang="en-US" sz="1400" kern="1200" dirty="0" err="1"/>
            <a:t>Penjamin</a:t>
          </a:r>
          <a:r>
            <a:rPr lang="en-US" sz="1400" kern="1200" dirty="0"/>
            <a:t> </a:t>
          </a:r>
          <a:r>
            <a:rPr lang="en-US" sz="1400" kern="1200" dirty="0" err="1"/>
            <a:t>Mutu</a:t>
          </a:r>
          <a:r>
            <a:rPr lang="en-US" sz="1400" kern="1200" dirty="0"/>
            <a:t> </a:t>
          </a:r>
          <a:r>
            <a:rPr lang="en-US" sz="1400" kern="1200" dirty="0" err="1"/>
            <a:t>merumuskan</a:t>
          </a:r>
          <a:r>
            <a:rPr lang="en-US" sz="1400" kern="1200" dirty="0"/>
            <a:t> </a:t>
          </a:r>
          <a:r>
            <a:rPr lang="en-US" sz="1400" kern="1200" dirty="0" err="1"/>
            <a:t>Standar</a:t>
          </a:r>
          <a:r>
            <a:rPr lang="en-US" sz="1400" kern="1200" dirty="0"/>
            <a:t> </a:t>
          </a:r>
          <a:r>
            <a:rPr lang="en-US" sz="1400" kern="1200" dirty="0" err="1"/>
            <a:t>Operasional</a:t>
          </a:r>
          <a:r>
            <a:rPr lang="en-US" sz="1400" kern="1200" dirty="0"/>
            <a:t> (SOP) </a:t>
          </a:r>
          <a:r>
            <a:rPr lang="en-US" sz="1400" kern="1200" dirty="0" err="1"/>
            <a:t>sebelum</a:t>
          </a:r>
          <a:r>
            <a:rPr lang="en-US" sz="1400" kern="1200" dirty="0"/>
            <a:t> program </a:t>
          </a:r>
          <a:r>
            <a:rPr lang="en-US" sz="1400" kern="1200" dirty="0" err="1"/>
            <a:t>pendidikan</a:t>
          </a:r>
          <a:r>
            <a:rPr lang="en-US" sz="1400" kern="1200" dirty="0"/>
            <a:t> </a:t>
          </a:r>
          <a:r>
            <a:rPr lang="en-US" sz="1400" kern="1200" dirty="0" err="1"/>
            <a:t>karakter</a:t>
          </a:r>
          <a:r>
            <a:rPr lang="en-US" sz="1400" kern="1200" dirty="0"/>
            <a:t> </a:t>
          </a:r>
          <a:r>
            <a:rPr lang="en-US" sz="1400" kern="1200" dirty="0" err="1"/>
            <a:t>diterapkan</a:t>
          </a:r>
          <a:r>
            <a:rPr lang="en-US" sz="1400" kern="1200" dirty="0"/>
            <a:t>. </a:t>
          </a:r>
          <a:r>
            <a:rPr lang="en-US" sz="1400" kern="1200" dirty="0" err="1"/>
            <a:t>Standar</a:t>
          </a:r>
          <a:r>
            <a:rPr lang="en-US" sz="1400" kern="1200" dirty="0"/>
            <a:t> </a:t>
          </a:r>
          <a:r>
            <a:rPr lang="en-US" sz="1400" kern="1200" dirty="0" err="1"/>
            <a:t>Operasional</a:t>
          </a:r>
          <a:r>
            <a:rPr lang="en-US" sz="1400" kern="1200" dirty="0"/>
            <a:t> yang </a:t>
          </a:r>
          <a:r>
            <a:rPr lang="en-US" sz="1400" kern="1200" dirty="0" err="1"/>
            <a:t>ditetapkan</a:t>
          </a:r>
          <a:r>
            <a:rPr lang="en-US" sz="1400" kern="1200" dirty="0"/>
            <a:t> </a:t>
          </a:r>
          <a:r>
            <a:rPr lang="en-US" sz="1400" kern="1200" dirty="0" err="1"/>
            <a:t>ini</a:t>
          </a:r>
          <a:r>
            <a:rPr lang="en-US" sz="1400" kern="1200" dirty="0"/>
            <a:t> </a:t>
          </a:r>
          <a:r>
            <a:rPr lang="en-US" sz="1400" kern="1200" dirty="0" err="1"/>
            <a:t>terdiri</a:t>
          </a:r>
          <a:r>
            <a:rPr lang="en-US" sz="1400" kern="1200" dirty="0"/>
            <a:t> </a:t>
          </a:r>
          <a:r>
            <a:rPr lang="en-US" sz="1400" kern="1200" dirty="0" err="1"/>
            <a:t>dari</a:t>
          </a:r>
          <a:r>
            <a:rPr lang="en-US" sz="1400" kern="1200" dirty="0"/>
            <a:t> </a:t>
          </a:r>
          <a:r>
            <a:rPr lang="en-US" sz="1400" kern="1200" dirty="0" err="1"/>
            <a:t>indikator-indikator</a:t>
          </a:r>
          <a:r>
            <a:rPr lang="en-US" sz="1400" kern="1200" dirty="0"/>
            <a:t> yang </a:t>
          </a:r>
          <a:r>
            <a:rPr lang="en-US" sz="1400" kern="1200" dirty="0" err="1"/>
            <a:t>akan</a:t>
          </a:r>
          <a:r>
            <a:rPr lang="en-US" sz="1400" kern="1200" dirty="0"/>
            <a:t> </a:t>
          </a:r>
          <a:r>
            <a:rPr lang="en-US" sz="1400" kern="1200" dirty="0" err="1"/>
            <a:t>menjadi</a:t>
          </a:r>
          <a:r>
            <a:rPr lang="en-US" sz="1400" kern="1200" dirty="0"/>
            <a:t> </a:t>
          </a:r>
          <a:r>
            <a:rPr lang="en-US" sz="1400" kern="1200" dirty="0" err="1"/>
            <a:t>tolok</a:t>
          </a:r>
          <a:r>
            <a:rPr lang="en-US" sz="1400" kern="1200" dirty="0"/>
            <a:t> </a:t>
          </a:r>
          <a:r>
            <a:rPr lang="en-US" sz="1400" kern="1200" dirty="0" err="1"/>
            <a:t>ukur</a:t>
          </a:r>
          <a:r>
            <a:rPr lang="en-US" sz="1400" kern="1200" dirty="0"/>
            <a:t> </a:t>
          </a:r>
          <a:r>
            <a:rPr lang="en-US" sz="1400" kern="1200" dirty="0" err="1"/>
            <a:t>utama</a:t>
          </a:r>
          <a:r>
            <a:rPr lang="en-US" sz="1400" kern="1200" dirty="0"/>
            <a:t> </a:t>
          </a:r>
          <a:r>
            <a:rPr lang="en-US" sz="1400" kern="1200" dirty="0" err="1"/>
            <a:t>dalam</a:t>
          </a:r>
          <a:r>
            <a:rPr lang="en-US" sz="1400" kern="1200" dirty="0"/>
            <a:t> </a:t>
          </a:r>
          <a:r>
            <a:rPr lang="en-US" sz="1400" kern="1200" dirty="0" err="1"/>
            <a:t>pelaksanaan</a:t>
          </a:r>
          <a:r>
            <a:rPr lang="en-US" sz="1400" kern="1200" dirty="0"/>
            <a:t> </a:t>
          </a:r>
          <a:r>
            <a:rPr lang="en-US" sz="1400" kern="1200" dirty="0" err="1"/>
            <a:t>setiap</a:t>
          </a:r>
          <a:r>
            <a:rPr lang="en-US" sz="1400" kern="1200" dirty="0"/>
            <a:t> program </a:t>
          </a:r>
          <a:r>
            <a:rPr lang="en-US" sz="1400" kern="1200" dirty="0" err="1"/>
            <a:t>pendidikan</a:t>
          </a:r>
          <a:r>
            <a:rPr lang="en-US" sz="1400" kern="1200" dirty="0"/>
            <a:t> </a:t>
          </a:r>
          <a:r>
            <a:rPr lang="en-US" sz="1400" kern="1200" dirty="0" err="1"/>
            <a:t>karakter</a:t>
          </a:r>
          <a:r>
            <a:rPr lang="en-US" sz="1400" kern="1200" dirty="0"/>
            <a:t>.</a:t>
          </a:r>
        </a:p>
      </dsp:txBody>
      <dsp:txXfrm rot="-5400000">
        <a:off x="986446" y="2763219"/>
        <a:ext cx="10462339" cy="826554"/>
      </dsp:txXfrm>
    </dsp:sp>
    <dsp:sp modelId="{85A69DB2-517F-45F9-B6FD-D7EE037C5DB8}">
      <dsp:nvSpPr>
        <dsp:cNvPr id="0" name=""/>
        <dsp:cNvSpPr/>
      </dsp:nvSpPr>
      <dsp:spPr>
        <a:xfrm rot="5400000">
          <a:off x="-211381" y="4199294"/>
          <a:ext cx="1409207" cy="986445"/>
        </a:xfrm>
        <a:prstGeom prst="chevron">
          <a:avLst/>
        </a:prstGeom>
        <a:solidFill>
          <a:srgbClr val="00B0F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solidFill>
                <a:schemeClr val="tx1"/>
              </a:solidFill>
            </a:rPr>
            <a:t>Pengawasan</a:t>
          </a:r>
          <a:endParaRPr lang="en-US" sz="1000" kern="1200" dirty="0">
            <a:solidFill>
              <a:schemeClr val="tx1"/>
            </a:solidFill>
          </a:endParaRPr>
        </a:p>
      </dsp:txBody>
      <dsp:txXfrm rot="-5400000">
        <a:off x="1" y="4481136"/>
        <a:ext cx="986445" cy="422762"/>
      </dsp:txXfrm>
    </dsp:sp>
    <dsp:sp modelId="{3E344025-2E0D-40B8-AF27-5326B4255A09}">
      <dsp:nvSpPr>
        <dsp:cNvPr id="0" name=""/>
        <dsp:cNvSpPr/>
      </dsp:nvSpPr>
      <dsp:spPr>
        <a:xfrm rot="5400000">
          <a:off x="5781980" y="-807621"/>
          <a:ext cx="915984" cy="10507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100"/>
            <a:buFont typeface="Arial" panose="020B0604020202020204" pitchFamily="34" charset="0"/>
            <a:buChar char="•"/>
          </a:pPr>
          <a:r>
            <a:rPr lang="en-US" sz="1400" kern="1200" dirty="0" err="1"/>
            <a:t>Pengawasan</a:t>
          </a:r>
          <a:r>
            <a:rPr lang="en-US" sz="1400" kern="1200" dirty="0"/>
            <a:t> Program Pendidikan </a:t>
          </a:r>
          <a:r>
            <a:rPr lang="en-US" sz="1400" kern="1200" dirty="0" err="1"/>
            <a:t>Karakter</a:t>
          </a:r>
          <a:r>
            <a:rPr lang="en-US" sz="1400" kern="1200" dirty="0"/>
            <a:t> di SDIT Alief </a:t>
          </a:r>
          <a:r>
            <a:rPr lang="en-US" sz="1400" kern="1200" dirty="0" err="1"/>
            <a:t>Mardhiyah</a:t>
          </a:r>
          <a:r>
            <a:rPr lang="en-US" sz="1400" kern="1200" dirty="0"/>
            <a:t> </a:t>
          </a:r>
          <a:r>
            <a:rPr lang="en-US" sz="1400" kern="1200" dirty="0" err="1"/>
            <a:t>Manajemen</a:t>
          </a:r>
          <a:r>
            <a:rPr lang="en-US" sz="1400" kern="1200" dirty="0"/>
            <a:t> </a:t>
          </a:r>
          <a:r>
            <a:rPr lang="en-US" sz="1400" kern="1200" dirty="0" err="1"/>
            <a:t>pengawasan</a:t>
          </a:r>
          <a:r>
            <a:rPr lang="en-US" sz="1400" kern="1200" dirty="0"/>
            <a:t> </a:t>
          </a:r>
          <a:r>
            <a:rPr lang="en-US" sz="1400" kern="1200" dirty="0" err="1"/>
            <a:t>adalah</a:t>
          </a:r>
          <a:r>
            <a:rPr lang="en-US" sz="1400" kern="1200" dirty="0"/>
            <a:t> salah </a:t>
          </a:r>
          <a:r>
            <a:rPr lang="en-US" sz="1400" kern="1200" dirty="0" err="1"/>
            <a:t>satu</a:t>
          </a:r>
          <a:r>
            <a:rPr lang="en-US" sz="1400" kern="1200" dirty="0"/>
            <a:t> </a:t>
          </a:r>
          <a:r>
            <a:rPr lang="en-US" sz="1400" kern="1200" dirty="0" err="1"/>
            <a:t>peranan</a:t>
          </a:r>
          <a:r>
            <a:rPr lang="en-US" sz="1400" kern="1200" dirty="0"/>
            <a:t> yang sangat </a:t>
          </a:r>
          <a:r>
            <a:rPr lang="en-US" sz="1400" kern="1200" dirty="0" err="1"/>
            <a:t>penting</a:t>
          </a:r>
          <a:r>
            <a:rPr lang="en-US" sz="1400" kern="1200" dirty="0"/>
            <a:t> </a:t>
          </a:r>
          <a:r>
            <a:rPr lang="en-US" sz="1400" kern="1200" dirty="0" err="1"/>
            <a:t>dilakukan</a:t>
          </a:r>
          <a:r>
            <a:rPr lang="en-US" sz="1400" kern="1200" dirty="0"/>
            <a:t> oleh </a:t>
          </a:r>
          <a:r>
            <a:rPr lang="en-US" sz="1400" kern="1200" dirty="0" err="1"/>
            <a:t>ketua</a:t>
          </a:r>
          <a:r>
            <a:rPr lang="en-US" sz="1400" kern="1200" dirty="0"/>
            <a:t> </a:t>
          </a:r>
          <a:r>
            <a:rPr lang="en-US" sz="1400" kern="1200" dirty="0" err="1"/>
            <a:t>harian</a:t>
          </a:r>
          <a:r>
            <a:rPr lang="en-US" sz="1400" kern="1200" dirty="0"/>
            <a:t> dan </a:t>
          </a:r>
          <a:r>
            <a:rPr lang="en-US" sz="1400" kern="1200" dirty="0" err="1"/>
            <a:t>kepala</a:t>
          </a:r>
          <a:r>
            <a:rPr lang="en-US" sz="1400" kern="1200" dirty="0"/>
            <a:t> </a:t>
          </a:r>
          <a:r>
            <a:rPr lang="en-US" sz="1400" kern="1200" dirty="0" err="1"/>
            <a:t>bidang</a:t>
          </a:r>
          <a:r>
            <a:rPr lang="en-US" sz="1400" kern="1200" dirty="0"/>
            <a:t> </a:t>
          </a:r>
          <a:r>
            <a:rPr lang="en-US" sz="1400" kern="1200" dirty="0" err="1"/>
            <a:t>dikdasmen</a:t>
          </a:r>
          <a:r>
            <a:rPr lang="en-US" sz="1400" kern="1200" dirty="0"/>
            <a:t> </a:t>
          </a:r>
          <a:r>
            <a:rPr lang="en-US" sz="1400" kern="1200" dirty="0" err="1"/>
            <a:t>selaku</a:t>
          </a:r>
          <a:r>
            <a:rPr lang="en-US" sz="1400" kern="1200" dirty="0"/>
            <a:t> </a:t>
          </a:r>
          <a:r>
            <a:rPr lang="en-US" sz="1400" kern="1200" dirty="0" err="1"/>
            <a:t>penanggungjawab</a:t>
          </a:r>
          <a:r>
            <a:rPr lang="en-US" sz="1400" kern="1200" dirty="0"/>
            <a:t> program </a:t>
          </a:r>
          <a:r>
            <a:rPr lang="en-US" sz="1400" kern="1200" dirty="0" err="1"/>
            <a:t>pendidikan</a:t>
          </a:r>
          <a:r>
            <a:rPr lang="en-US" sz="1400" kern="1200" dirty="0"/>
            <a:t> </a:t>
          </a:r>
          <a:r>
            <a:rPr lang="en-US" sz="1400" kern="1200" dirty="0" err="1"/>
            <a:t>karakter</a:t>
          </a:r>
          <a:r>
            <a:rPr lang="en-US" sz="1400" kern="1200" dirty="0"/>
            <a:t> di SDIT Alief </a:t>
          </a:r>
          <a:r>
            <a:rPr lang="en-US" sz="1400" kern="1200" dirty="0" err="1"/>
            <a:t>Mardhiyah</a:t>
          </a:r>
          <a:r>
            <a:rPr lang="en-US" sz="1400" kern="1200" dirty="0"/>
            <a:t>. </a:t>
          </a:r>
          <a:r>
            <a:rPr lang="en-US" sz="1400" kern="1200" dirty="0" err="1"/>
            <a:t>Pengawasan</a:t>
          </a:r>
          <a:r>
            <a:rPr lang="en-US" sz="1400" kern="1200" dirty="0"/>
            <a:t> </a:t>
          </a:r>
          <a:r>
            <a:rPr lang="en-US" sz="1400" kern="1200" dirty="0" err="1"/>
            <a:t>dilakukan</a:t>
          </a:r>
          <a:r>
            <a:rPr lang="en-US" sz="1400" kern="1200" dirty="0"/>
            <a:t> </a:t>
          </a:r>
          <a:r>
            <a:rPr lang="en-US" sz="1400" kern="1200" dirty="0" err="1"/>
            <a:t>dalam</a:t>
          </a:r>
          <a:r>
            <a:rPr lang="en-US" sz="1400" kern="1200" dirty="0"/>
            <a:t> </a:t>
          </a:r>
          <a:r>
            <a:rPr lang="en-US" sz="1400" kern="1200" dirty="0" err="1"/>
            <a:t>berbagai</a:t>
          </a:r>
          <a:r>
            <a:rPr lang="en-US" sz="1400" kern="1200" dirty="0"/>
            <a:t> </a:t>
          </a:r>
          <a:r>
            <a:rPr lang="en-US" sz="1400" kern="1200" dirty="0" err="1"/>
            <a:t>hal</a:t>
          </a:r>
          <a:r>
            <a:rPr lang="en-US" sz="1400" kern="1200" dirty="0"/>
            <a:t>, </a:t>
          </a:r>
          <a:r>
            <a:rPr lang="en-US" sz="1400" kern="1200" dirty="0" err="1"/>
            <a:t>baik</a:t>
          </a:r>
          <a:r>
            <a:rPr lang="en-US" sz="1400" kern="1200" dirty="0"/>
            <a:t> </a:t>
          </a:r>
          <a:r>
            <a:rPr lang="en-US" sz="1400" kern="1200" dirty="0" err="1"/>
            <a:t>tertib</a:t>
          </a:r>
          <a:r>
            <a:rPr lang="en-US" sz="1400" kern="1200" dirty="0"/>
            <a:t> </a:t>
          </a:r>
          <a:r>
            <a:rPr lang="en-US" sz="1400" kern="1200" dirty="0" err="1"/>
            <a:t>administrasi</a:t>
          </a:r>
          <a:r>
            <a:rPr lang="en-US" sz="1400" kern="1200" dirty="0"/>
            <a:t> </a:t>
          </a:r>
          <a:r>
            <a:rPr lang="en-US" sz="1400" kern="1200" dirty="0" err="1"/>
            <a:t>maupun</a:t>
          </a:r>
          <a:r>
            <a:rPr lang="en-US" sz="1400" kern="1200" dirty="0"/>
            <a:t> </a:t>
          </a:r>
          <a:r>
            <a:rPr lang="en-US" sz="1400" kern="1200" dirty="0" err="1"/>
            <a:t>pelaksanaan</a:t>
          </a:r>
          <a:r>
            <a:rPr lang="en-US" sz="1400" kern="1200" dirty="0"/>
            <a:t> </a:t>
          </a:r>
          <a:r>
            <a:rPr lang="en-US" sz="1400" kern="1200" dirty="0" err="1"/>
            <a:t>kegiatan</a:t>
          </a:r>
          <a:r>
            <a:rPr lang="en-US" sz="1400" kern="1200" dirty="0"/>
            <a:t>.</a:t>
          </a:r>
        </a:p>
      </dsp:txBody>
      <dsp:txXfrm rot="-5400000">
        <a:off x="986446" y="4032628"/>
        <a:ext cx="10462339" cy="826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52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721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58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53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84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8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743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37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50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29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169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58405-0104-445A-BB4E-E8F87C7D87AD}" type="datetimeFigureOut">
              <a:rPr lang="en-ID" smtClean="0"/>
              <a:t>14/04/2022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889C8E6-91F8-4281-944C-0E392862573E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1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jiip.stkipyapisdompu.ac.id/jiip/index.php/JIIP/article/view/209/134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90FD87-57FB-445B-B780-7E492CC60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5879"/>
            <a:ext cx="9603275" cy="174787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d-ID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MANAJEM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en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pendidikan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karakter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di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sdit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alief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mardhiyah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60BC22-7A07-4152-99BC-CB66EAD3BF7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" r="44105" b="59678"/>
          <a:stretch/>
        </p:blipFill>
        <p:spPr>
          <a:xfrm>
            <a:off x="4720826" y="1493357"/>
            <a:ext cx="2750347" cy="285740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3F2E3B67-AE91-4BFD-A18C-7AA31FD58DE9}"/>
              </a:ext>
            </a:extLst>
          </p:cNvPr>
          <p:cNvSpPr txBox="1">
            <a:spLocks/>
          </p:cNvSpPr>
          <p:nvPr/>
        </p:nvSpPr>
        <p:spPr>
          <a:xfrm>
            <a:off x="1795516" y="4206380"/>
            <a:ext cx="8915399" cy="18881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2800" b="1" dirty="0"/>
              <a:t>Oleh :</a:t>
            </a: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DHISA AYU TRESNANINGRUM</a:t>
            </a:r>
          </a:p>
          <a:p>
            <a:pPr marL="0" indent="0" algn="ctr">
              <a:buNone/>
            </a:pPr>
            <a:r>
              <a:rPr lang="id-ID" sz="2800" b="1" dirty="0"/>
              <a:t>NIM : 2018.8.1.3.00</a:t>
            </a:r>
            <a:r>
              <a:rPr lang="en-US" sz="2800" b="1" dirty="0"/>
              <a:t>38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87527-4B55-4C35-9ACD-B20782E6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52757"/>
            <a:ext cx="10364451" cy="1596177"/>
          </a:xfrm>
        </p:spPr>
        <p:txBody>
          <a:bodyPr/>
          <a:lstStyle/>
          <a:p>
            <a:pPr algn="ctr"/>
            <a:r>
              <a:rPr lang="en-US" sz="3600" b="1" dirty="0"/>
              <a:t>MASALAH PENELITIAN DAN FENOMENA</a:t>
            </a:r>
            <a:br>
              <a:rPr lang="en-US" sz="3600" b="1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4EAD2-BEB6-4E95-BE2D-4D2D72F389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2013" y="962526"/>
            <a:ext cx="10816212" cy="5130266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ID" sz="2400" b="0" i="0" dirty="0" err="1">
                <a:effectLst/>
                <a:latin typeface="Arial" panose="020B0604020202020204" pitchFamily="34" charset="0"/>
              </a:rPr>
              <a:t>Realisasi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pendidikan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karakter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perlu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diwujudkan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dalam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keluarga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,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masyarakat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atau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lingkungan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dan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sekolah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. Oleh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karena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itu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,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secara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otomatis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pendidikan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karakter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di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sekolah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perlu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didukung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oleh orang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tua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dan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masyarakat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.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Ini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disebabkan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karena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ketiga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komponen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tersebut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secara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komplementer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saling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memberikan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pendidikan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karakter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pada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peserta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didik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.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Sekolah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sebagai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suatu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lembaga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formal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perlu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mengambil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peran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dalam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pengembangan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sisi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afektif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peserta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didik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.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Dengan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kata lain,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dalam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pelaksanaan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pendidikan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karakter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,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sekolah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perlu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menekankan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pada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pembinaan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perilaku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peserta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didik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,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sebab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karakter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pada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dasarnya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bukan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penguasaan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pengetahuan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tetapi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lebih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banyak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pada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aspek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afektif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.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Apa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yang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berlaku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di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sekolah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formal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sampai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saat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ini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,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dalam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pembelajaran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karakter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belum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menyentuh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aspek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afektif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ID" sz="2400" b="0" i="0" dirty="0" err="1">
                <a:effectLst/>
                <a:latin typeface="Arial" panose="020B0604020202020204" pitchFamily="34" charset="0"/>
              </a:rPr>
              <a:t>ini</a:t>
            </a:r>
            <a:r>
              <a:rPr lang="en-ID" sz="2400" b="0" i="0" dirty="0">
                <a:effectLst/>
                <a:latin typeface="Arial" panose="020B0604020202020204" pitchFamily="34" charset="0"/>
              </a:rPr>
              <a:t>. 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en-US" sz="2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Fenomena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(Imam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Hambali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2021)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Meningkatkatkan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Disiplin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Peserta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Didik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r>
              <a:rPr 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Ilmu</a:t>
            </a:r>
            <a:r>
              <a:rPr 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Pendidikan.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(Online), Volume 4, No. 1, 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http://jiip.stkipyapisdompu.ac.id/jiip/index.php/JIIP/article/view/209/134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diakses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 April 2022)</a:t>
            </a:r>
            <a:endParaRPr lang="en-US" sz="16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0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18E02-64B5-44FC-8475-A943E63A1F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perencanaan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program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pendidikan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karakter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SDIT Alief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Mardhiyah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pengorganisasian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penyusunan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program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pendidikan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karakter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SDIT Alief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Mardhiyah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proses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pengarahan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program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pendidikan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karakter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SDIT Alief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Mardhiyah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Bagaimana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pengawasan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program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pendidikan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karakter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di SDIT Alief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Mardhiyah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33A618-02B9-431C-9191-942B060D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5" y="804863"/>
            <a:ext cx="9604375" cy="1049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RUMUSAN MASALAH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9217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AA1D-DF75-47A5-A60F-203C628F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539" y="174599"/>
            <a:ext cx="9603275" cy="45532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Kajian </a:t>
            </a:r>
            <a:r>
              <a:rPr lang="en-US" b="1" dirty="0" err="1"/>
              <a:t>pustaka</a:t>
            </a:r>
            <a:endParaRPr lang="en-ID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154857-807D-402F-BB5C-26516F38FBC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2038646"/>
              </p:ext>
            </p:extLst>
          </p:nvPr>
        </p:nvGraphicFramePr>
        <p:xfrm>
          <a:off x="223520" y="802640"/>
          <a:ext cx="11490960" cy="5648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009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1724-8415-413E-80D2-9E7487A80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99" y="235559"/>
            <a:ext cx="9603275" cy="556921"/>
          </a:xfrm>
        </p:spPr>
        <p:txBody>
          <a:bodyPr/>
          <a:lstStyle/>
          <a:p>
            <a:pPr algn="ctr"/>
            <a:r>
              <a:rPr lang="en-US" b="1" dirty="0"/>
              <a:t>METODOLOGI PENELITIAN</a:t>
            </a:r>
            <a:endParaRPr lang="en-ID" b="1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37E1CA7-5E15-4318-B7DA-1B2DAEFD799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33709344"/>
              </p:ext>
            </p:extLst>
          </p:nvPr>
        </p:nvGraphicFramePr>
        <p:xfrm>
          <a:off x="813574" y="1069684"/>
          <a:ext cx="10363200" cy="459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64752573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177139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Metode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Studi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Kasus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1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Sampel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Sumber</a:t>
                      </a:r>
                      <a:r>
                        <a:rPr lang="en-US" dirty="0"/>
                        <a:t> Data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Probability Sampling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Purposive Sampling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5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Instrumen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Bapak Alief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Bakhtiar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MN.Ssi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selaku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Ketua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Yayasan Pendidikan Alief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Mardhiyah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Ibu Dhisa Ayu Tresnaningrum, SE.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selaku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Kepala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Sekolah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Ibu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Sulistiawati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S.Pd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selaku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Ketua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SPM.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37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Teknik </a:t>
                      </a:r>
                      <a:r>
                        <a:rPr lang="en-US" dirty="0" err="1"/>
                        <a:t>Pengumpulan</a:t>
                      </a:r>
                      <a:r>
                        <a:rPr lang="en-US" dirty="0"/>
                        <a:t> Data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Observasi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Wawancara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Mendalam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Studi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Dokumentasi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2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Prosedur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Penelitian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Merumuskan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Masalah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Mengumpulkan</a:t>
                      </a:r>
                      <a:r>
                        <a:rPr lang="en-US" dirty="0"/>
                        <a:t> Data, </a:t>
                      </a:r>
                      <a:r>
                        <a:rPr lang="en-US" dirty="0" err="1"/>
                        <a:t>Menganalisis</a:t>
                      </a:r>
                      <a:r>
                        <a:rPr lang="en-US" dirty="0"/>
                        <a:t> data, </a:t>
                      </a:r>
                      <a:r>
                        <a:rPr lang="en-US" dirty="0" err="1"/>
                        <a:t>mengumpulkan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hasil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studi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menarik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kesimpulan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memberikan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rekomendasi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3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Teknis </a:t>
                      </a:r>
                      <a:r>
                        <a:rPr lang="en-US" dirty="0" err="1"/>
                        <a:t>Analisis</a:t>
                      </a:r>
                      <a:r>
                        <a:rPr lang="en-US" dirty="0"/>
                        <a:t> Data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Analisis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Sebelum</a:t>
                      </a:r>
                      <a:r>
                        <a:rPr lang="en-US" dirty="0"/>
                        <a:t> Di </a:t>
                      </a:r>
                      <a:r>
                        <a:rPr lang="en-US" dirty="0" err="1"/>
                        <a:t>Lapangan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Analisis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sesudah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dilapangan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Pengujian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Keabsahan</a:t>
                      </a:r>
                      <a:r>
                        <a:rPr lang="en-US" dirty="0"/>
                        <a:t> data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Uji </a:t>
                      </a:r>
                      <a:r>
                        <a:rPr lang="en-US" dirty="0" err="1"/>
                        <a:t>Kredibilitas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Transferabilitas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5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72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3106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Ribbon 5">
            <a:extLst>
              <a:ext uri="{FF2B5EF4-FFF2-40B4-BE49-F238E27FC236}">
                <a16:creationId xmlns:a16="http://schemas.microsoft.com/office/drawing/2014/main" id="{0DD6BC11-97B9-447E-A30E-E74F726CA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499" y="265849"/>
            <a:ext cx="9604375" cy="607911"/>
          </a:xfrm>
          <a:prstGeom prst="ribb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Hasil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penelitian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9085E4E-3B6A-477F-9703-0AB4B6F8CF8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76997356"/>
              </p:ext>
            </p:extLst>
          </p:nvPr>
        </p:nvGraphicFramePr>
        <p:xfrm>
          <a:off x="914400" y="1016000"/>
          <a:ext cx="10741794" cy="5481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744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ABA43B-8829-42EF-965A-3BF94214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07" y="140721"/>
            <a:ext cx="3198027" cy="5619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err="1"/>
              <a:t>Kesimpulan</a:t>
            </a:r>
            <a:endParaRPr lang="en-US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9C9BA61-EA1D-4244-83FC-365150C0D7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86458187"/>
              </p:ext>
            </p:extLst>
          </p:nvPr>
        </p:nvGraphicFramePr>
        <p:xfrm>
          <a:off x="393700" y="875900"/>
          <a:ext cx="11493500" cy="5399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1197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53019-D7B0-4D72-B525-C591DD00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048302"/>
            <a:ext cx="10363200" cy="342423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TERIMAKASIH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332787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336</TotalTime>
  <Words>821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Times New Roman</vt:lpstr>
      <vt:lpstr>Gallery</vt:lpstr>
      <vt:lpstr>MANAJEMen pendidikan karakter di sdit alief mardhiyah</vt:lpstr>
      <vt:lpstr>MASALAH PENELITIAN DAN FENOMENA </vt:lpstr>
      <vt:lpstr>RUMUSAN MASALAH:</vt:lpstr>
      <vt:lpstr>Kajian pustaka</vt:lpstr>
      <vt:lpstr>METODOLOGI PENELITIAN</vt:lpstr>
      <vt:lpstr>Hasil penelitian</vt:lpstr>
      <vt:lpstr>Kesimpulan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PROGRAM SEKOLAH SEHAT DI TKIT RAUDHATUS SALAM</dc:title>
  <dc:creator>Dhisa Ayu Tresnaningrum</dc:creator>
  <cp:lastModifiedBy>Dhisa Ayu Tresnaningrum</cp:lastModifiedBy>
  <cp:revision>18</cp:revision>
  <dcterms:created xsi:type="dcterms:W3CDTF">2022-03-18T03:58:14Z</dcterms:created>
  <dcterms:modified xsi:type="dcterms:W3CDTF">2022-04-13T23:04:51Z</dcterms:modified>
</cp:coreProperties>
</file>