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68" r:id="rId4"/>
    <p:sldId id="259" r:id="rId5"/>
    <p:sldId id="260" r:id="rId6"/>
    <p:sldId id="262" r:id="rId7"/>
    <p:sldId id="263" r:id="rId8"/>
    <p:sldId id="267" r:id="rId9"/>
    <p:sldId id="265" r:id="rId10"/>
    <p:sldId id="269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38287E-08C8-4DDD-997E-0AFBB029A8A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4BC529D0-6109-4217-A549-C27335D554F8}">
      <dgm:prSet phldrT="[Text]"/>
      <dgm:spPr/>
      <dgm:t>
        <a:bodyPr/>
        <a:lstStyle/>
        <a:p>
          <a:pPr algn="l"/>
          <a:r>
            <a:rPr lang="en-ID" dirty="0">
              <a:solidFill>
                <a:schemeClr val="tx1"/>
              </a:solidFill>
            </a:rPr>
            <a:t>1. </a:t>
          </a:r>
          <a:r>
            <a:rPr lang="en-ID" dirty="0" err="1">
              <a:solidFill>
                <a:schemeClr val="tx1"/>
              </a:solidFill>
            </a:rPr>
            <a:t>Bagaimana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perumusan</a:t>
          </a:r>
          <a:r>
            <a:rPr lang="en-ID" dirty="0">
              <a:solidFill>
                <a:schemeClr val="tx1"/>
              </a:solidFill>
            </a:rPr>
            <a:t> strategi </a:t>
          </a:r>
          <a:r>
            <a:rPr lang="en-ID" dirty="0" err="1">
              <a:solidFill>
                <a:schemeClr val="tx1"/>
              </a:solidFill>
            </a:rPr>
            <a:t>dalam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peningkatan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kompetensi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lulusan</a:t>
          </a:r>
          <a:r>
            <a:rPr lang="en-ID" dirty="0">
              <a:solidFill>
                <a:schemeClr val="tx1"/>
              </a:solidFill>
            </a:rPr>
            <a:t> di SMK Bina </a:t>
          </a:r>
          <a:r>
            <a:rPr lang="en-ID" dirty="0" err="1">
              <a:solidFill>
                <a:schemeClr val="tx1"/>
              </a:solidFill>
            </a:rPr>
            <a:t>Insan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Mulia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Kabupaten</a:t>
          </a:r>
          <a:r>
            <a:rPr lang="en-ID" dirty="0">
              <a:solidFill>
                <a:schemeClr val="tx1"/>
              </a:solidFill>
            </a:rPr>
            <a:t> Cirebon?</a:t>
          </a:r>
        </a:p>
      </dgm:t>
    </dgm:pt>
    <dgm:pt modelId="{F89D8A2B-7A01-44FE-B7E8-5615616C385B}" type="parTrans" cxnId="{8652A12D-82DC-4B18-86F5-55976EF18F46}">
      <dgm:prSet/>
      <dgm:spPr/>
      <dgm:t>
        <a:bodyPr/>
        <a:lstStyle/>
        <a:p>
          <a:endParaRPr lang="en-ID"/>
        </a:p>
      </dgm:t>
    </dgm:pt>
    <dgm:pt modelId="{49B35007-5316-4FAD-98BB-86E7F48591F7}" type="sibTrans" cxnId="{8652A12D-82DC-4B18-86F5-55976EF18F46}">
      <dgm:prSet/>
      <dgm:spPr/>
      <dgm:t>
        <a:bodyPr/>
        <a:lstStyle/>
        <a:p>
          <a:endParaRPr lang="en-ID"/>
        </a:p>
      </dgm:t>
    </dgm:pt>
    <dgm:pt modelId="{90EAAEE8-3D39-46C7-A2E7-5A7DF6A25584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/>
              </a:solidFill>
            </a:rPr>
            <a:t>2. </a:t>
          </a:r>
          <a:r>
            <a:rPr lang="en-ID" dirty="0" err="1">
              <a:solidFill>
                <a:schemeClr val="tx1"/>
              </a:solidFill>
            </a:rPr>
            <a:t>Bagaimana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implementasi</a:t>
          </a:r>
          <a:r>
            <a:rPr lang="en-ID" dirty="0">
              <a:solidFill>
                <a:schemeClr val="tx1"/>
              </a:solidFill>
            </a:rPr>
            <a:t> strategi </a:t>
          </a:r>
          <a:r>
            <a:rPr lang="en-ID" dirty="0" err="1">
              <a:solidFill>
                <a:schemeClr val="tx1"/>
              </a:solidFill>
            </a:rPr>
            <a:t>dalam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peningkatan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kompetensi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lulusan</a:t>
          </a:r>
          <a:r>
            <a:rPr lang="en-ID" dirty="0">
              <a:solidFill>
                <a:schemeClr val="tx1"/>
              </a:solidFill>
            </a:rPr>
            <a:t> di SMK Bina </a:t>
          </a:r>
          <a:r>
            <a:rPr lang="en-ID" dirty="0" err="1">
              <a:solidFill>
                <a:schemeClr val="tx1"/>
              </a:solidFill>
            </a:rPr>
            <a:t>Insan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Mulia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Kabupaten</a:t>
          </a:r>
          <a:r>
            <a:rPr lang="en-ID" dirty="0">
              <a:solidFill>
                <a:schemeClr val="tx1"/>
              </a:solidFill>
            </a:rPr>
            <a:t> Cirebon?</a:t>
          </a:r>
        </a:p>
      </dgm:t>
    </dgm:pt>
    <dgm:pt modelId="{7791FE37-7359-4912-B745-EFB1B6DBEE26}" type="parTrans" cxnId="{FD9D7D7A-C8BF-49F6-9015-3CF409C3F71B}">
      <dgm:prSet/>
      <dgm:spPr/>
      <dgm:t>
        <a:bodyPr/>
        <a:lstStyle/>
        <a:p>
          <a:endParaRPr lang="en-ID"/>
        </a:p>
      </dgm:t>
    </dgm:pt>
    <dgm:pt modelId="{8A2DB7E6-759F-42DB-B81A-FACAD1230470}" type="sibTrans" cxnId="{FD9D7D7A-C8BF-49F6-9015-3CF409C3F71B}">
      <dgm:prSet/>
      <dgm:spPr/>
      <dgm:t>
        <a:bodyPr/>
        <a:lstStyle/>
        <a:p>
          <a:endParaRPr lang="en-ID"/>
        </a:p>
      </dgm:t>
    </dgm:pt>
    <dgm:pt modelId="{82C56815-4C9D-46F5-8EF5-D1ECFF24CB07}">
      <dgm:prSet/>
      <dgm:spPr/>
      <dgm:t>
        <a:bodyPr/>
        <a:lstStyle/>
        <a:p>
          <a:pPr algn="l"/>
          <a:r>
            <a:rPr lang="en-US" dirty="0">
              <a:solidFill>
                <a:schemeClr val="tx1"/>
              </a:solidFill>
            </a:rPr>
            <a:t>3. </a:t>
          </a:r>
          <a:r>
            <a:rPr lang="en-ID" dirty="0" err="1">
              <a:solidFill>
                <a:schemeClr val="tx1"/>
              </a:solidFill>
            </a:rPr>
            <a:t>Bagaimana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evaluasi</a:t>
          </a:r>
          <a:r>
            <a:rPr lang="en-ID" dirty="0">
              <a:solidFill>
                <a:schemeClr val="tx1"/>
              </a:solidFill>
            </a:rPr>
            <a:t> dan </a:t>
          </a:r>
          <a:r>
            <a:rPr lang="en-ID" dirty="0" err="1">
              <a:solidFill>
                <a:schemeClr val="tx1"/>
              </a:solidFill>
            </a:rPr>
            <a:t>pengendalian</a:t>
          </a:r>
          <a:r>
            <a:rPr lang="en-ID" dirty="0">
              <a:solidFill>
                <a:schemeClr val="tx1"/>
              </a:solidFill>
            </a:rPr>
            <a:t> strategi </a:t>
          </a:r>
          <a:r>
            <a:rPr lang="en-ID" dirty="0" err="1">
              <a:solidFill>
                <a:schemeClr val="tx1"/>
              </a:solidFill>
            </a:rPr>
            <a:t>dalam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peningkatan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kompetensi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lulusan</a:t>
          </a:r>
          <a:r>
            <a:rPr lang="en-ID" dirty="0">
              <a:solidFill>
                <a:schemeClr val="tx1"/>
              </a:solidFill>
            </a:rPr>
            <a:t> di SMK Bina </a:t>
          </a:r>
          <a:r>
            <a:rPr lang="en-ID" dirty="0" err="1">
              <a:solidFill>
                <a:schemeClr val="tx1"/>
              </a:solidFill>
            </a:rPr>
            <a:t>Insan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Mulia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Kabupaten</a:t>
          </a:r>
          <a:r>
            <a:rPr lang="en-ID" dirty="0">
              <a:solidFill>
                <a:schemeClr val="tx1"/>
              </a:solidFill>
            </a:rPr>
            <a:t> Cirebon?</a:t>
          </a:r>
        </a:p>
      </dgm:t>
    </dgm:pt>
    <dgm:pt modelId="{FAD8D28C-804E-4E35-BD66-5284F409324B}" type="parTrans" cxnId="{A5978A6D-FB2D-43F1-973E-17C7B680A6A4}">
      <dgm:prSet/>
      <dgm:spPr/>
      <dgm:t>
        <a:bodyPr/>
        <a:lstStyle/>
        <a:p>
          <a:endParaRPr lang="en-ID"/>
        </a:p>
      </dgm:t>
    </dgm:pt>
    <dgm:pt modelId="{11F0CB7F-74FD-48D4-A251-78B457B4583C}" type="sibTrans" cxnId="{A5978A6D-FB2D-43F1-973E-17C7B680A6A4}">
      <dgm:prSet/>
      <dgm:spPr/>
      <dgm:t>
        <a:bodyPr/>
        <a:lstStyle/>
        <a:p>
          <a:endParaRPr lang="en-ID"/>
        </a:p>
      </dgm:t>
    </dgm:pt>
    <dgm:pt modelId="{DEF1B0BD-C3FC-4382-9B1E-4930AA53D7FD}" type="pres">
      <dgm:prSet presAssocID="{DB38287E-08C8-4DDD-997E-0AFBB029A8AF}" presName="linearFlow" presStyleCnt="0">
        <dgm:presLayoutVars>
          <dgm:dir/>
          <dgm:resizeHandles val="exact"/>
        </dgm:presLayoutVars>
      </dgm:prSet>
      <dgm:spPr/>
    </dgm:pt>
    <dgm:pt modelId="{EF1C3C8B-EBA1-44F2-8E44-4AEE07BAC979}" type="pres">
      <dgm:prSet presAssocID="{4BC529D0-6109-4217-A549-C27335D554F8}" presName="composite" presStyleCnt="0"/>
      <dgm:spPr/>
    </dgm:pt>
    <dgm:pt modelId="{A60543D7-8B8C-47CF-8AF0-8F20E7CE9985}" type="pres">
      <dgm:prSet presAssocID="{4BC529D0-6109-4217-A549-C27335D554F8}" presName="imgShp" presStyleLbl="fgImgPlace1" presStyleIdx="0" presStyleCnt="3"/>
      <dgm:spPr/>
    </dgm:pt>
    <dgm:pt modelId="{CAFA3187-8E78-461E-945B-E297539226E1}" type="pres">
      <dgm:prSet presAssocID="{4BC529D0-6109-4217-A549-C27335D554F8}" presName="txShp" presStyleLbl="node1" presStyleIdx="0" presStyleCnt="3">
        <dgm:presLayoutVars>
          <dgm:bulletEnabled val="1"/>
        </dgm:presLayoutVars>
      </dgm:prSet>
      <dgm:spPr/>
    </dgm:pt>
    <dgm:pt modelId="{9D53A2E5-B3F1-450F-8654-4CBECBBCCB5B}" type="pres">
      <dgm:prSet presAssocID="{49B35007-5316-4FAD-98BB-86E7F48591F7}" presName="spacing" presStyleCnt="0"/>
      <dgm:spPr/>
    </dgm:pt>
    <dgm:pt modelId="{0892CD96-2FA8-400A-A333-AC9F781024D6}" type="pres">
      <dgm:prSet presAssocID="{90EAAEE8-3D39-46C7-A2E7-5A7DF6A25584}" presName="composite" presStyleCnt="0"/>
      <dgm:spPr/>
    </dgm:pt>
    <dgm:pt modelId="{92A1FEC7-5C8D-41B0-B059-95C4BCBF4BA0}" type="pres">
      <dgm:prSet presAssocID="{90EAAEE8-3D39-46C7-A2E7-5A7DF6A25584}" presName="imgShp" presStyleLbl="fgImgPlace1" presStyleIdx="1" presStyleCnt="3"/>
      <dgm:spPr/>
    </dgm:pt>
    <dgm:pt modelId="{A3D42B35-465C-45D9-9A6B-A68BFE47A355}" type="pres">
      <dgm:prSet presAssocID="{90EAAEE8-3D39-46C7-A2E7-5A7DF6A25584}" presName="txShp" presStyleLbl="node1" presStyleIdx="1" presStyleCnt="3">
        <dgm:presLayoutVars>
          <dgm:bulletEnabled val="1"/>
        </dgm:presLayoutVars>
      </dgm:prSet>
      <dgm:spPr/>
    </dgm:pt>
    <dgm:pt modelId="{2AEBF511-9D95-436A-9910-89890C7ABA59}" type="pres">
      <dgm:prSet presAssocID="{8A2DB7E6-759F-42DB-B81A-FACAD1230470}" presName="spacing" presStyleCnt="0"/>
      <dgm:spPr/>
    </dgm:pt>
    <dgm:pt modelId="{CBDB0F54-15FE-46F0-B8D9-184A101C55C3}" type="pres">
      <dgm:prSet presAssocID="{82C56815-4C9D-46F5-8EF5-D1ECFF24CB07}" presName="composite" presStyleCnt="0"/>
      <dgm:spPr/>
    </dgm:pt>
    <dgm:pt modelId="{4BC2B5A7-82CA-4574-B6B3-D6921DEA48BB}" type="pres">
      <dgm:prSet presAssocID="{82C56815-4C9D-46F5-8EF5-D1ECFF24CB07}" presName="imgShp" presStyleLbl="fgImgPlace1" presStyleIdx="2" presStyleCnt="3"/>
      <dgm:spPr/>
    </dgm:pt>
    <dgm:pt modelId="{A11D9F82-C4E9-413F-B450-C27635378ECF}" type="pres">
      <dgm:prSet presAssocID="{82C56815-4C9D-46F5-8EF5-D1ECFF24CB07}" presName="txShp" presStyleLbl="node1" presStyleIdx="2" presStyleCnt="3">
        <dgm:presLayoutVars>
          <dgm:bulletEnabled val="1"/>
        </dgm:presLayoutVars>
      </dgm:prSet>
      <dgm:spPr/>
    </dgm:pt>
  </dgm:ptLst>
  <dgm:cxnLst>
    <dgm:cxn modelId="{3E9E571D-09E2-4CEE-8134-923F13BFB802}" type="presOf" srcId="{82C56815-4C9D-46F5-8EF5-D1ECFF24CB07}" destId="{A11D9F82-C4E9-413F-B450-C27635378ECF}" srcOrd="0" destOrd="0" presId="urn:microsoft.com/office/officeart/2005/8/layout/vList3"/>
    <dgm:cxn modelId="{8652A12D-82DC-4B18-86F5-55976EF18F46}" srcId="{DB38287E-08C8-4DDD-997E-0AFBB029A8AF}" destId="{4BC529D0-6109-4217-A549-C27335D554F8}" srcOrd="0" destOrd="0" parTransId="{F89D8A2B-7A01-44FE-B7E8-5615616C385B}" sibTransId="{49B35007-5316-4FAD-98BB-86E7F48591F7}"/>
    <dgm:cxn modelId="{266D9A5C-5BC1-4C8E-9FFC-456C281F85F4}" type="presOf" srcId="{90EAAEE8-3D39-46C7-A2E7-5A7DF6A25584}" destId="{A3D42B35-465C-45D9-9A6B-A68BFE47A355}" srcOrd="0" destOrd="0" presId="urn:microsoft.com/office/officeart/2005/8/layout/vList3"/>
    <dgm:cxn modelId="{01E6B94C-7AAE-4928-AA2E-C13DDC17105D}" type="presOf" srcId="{4BC529D0-6109-4217-A549-C27335D554F8}" destId="{CAFA3187-8E78-461E-945B-E297539226E1}" srcOrd="0" destOrd="0" presId="urn:microsoft.com/office/officeart/2005/8/layout/vList3"/>
    <dgm:cxn modelId="{A5978A6D-FB2D-43F1-973E-17C7B680A6A4}" srcId="{DB38287E-08C8-4DDD-997E-0AFBB029A8AF}" destId="{82C56815-4C9D-46F5-8EF5-D1ECFF24CB07}" srcOrd="2" destOrd="0" parTransId="{FAD8D28C-804E-4E35-BD66-5284F409324B}" sibTransId="{11F0CB7F-74FD-48D4-A251-78B457B4583C}"/>
    <dgm:cxn modelId="{FD9D7D7A-C8BF-49F6-9015-3CF409C3F71B}" srcId="{DB38287E-08C8-4DDD-997E-0AFBB029A8AF}" destId="{90EAAEE8-3D39-46C7-A2E7-5A7DF6A25584}" srcOrd="1" destOrd="0" parTransId="{7791FE37-7359-4912-B745-EFB1B6DBEE26}" sibTransId="{8A2DB7E6-759F-42DB-B81A-FACAD1230470}"/>
    <dgm:cxn modelId="{8D38C4ED-743F-491D-9D11-452E410D28C0}" type="presOf" srcId="{DB38287E-08C8-4DDD-997E-0AFBB029A8AF}" destId="{DEF1B0BD-C3FC-4382-9B1E-4930AA53D7FD}" srcOrd="0" destOrd="0" presId="urn:microsoft.com/office/officeart/2005/8/layout/vList3"/>
    <dgm:cxn modelId="{6056D8A9-82E1-4AF0-AA03-94D6AD68F746}" type="presParOf" srcId="{DEF1B0BD-C3FC-4382-9B1E-4930AA53D7FD}" destId="{EF1C3C8B-EBA1-44F2-8E44-4AEE07BAC979}" srcOrd="0" destOrd="0" presId="urn:microsoft.com/office/officeart/2005/8/layout/vList3"/>
    <dgm:cxn modelId="{08850F85-6592-4B40-A337-60C436E22CDA}" type="presParOf" srcId="{EF1C3C8B-EBA1-44F2-8E44-4AEE07BAC979}" destId="{A60543D7-8B8C-47CF-8AF0-8F20E7CE9985}" srcOrd="0" destOrd="0" presId="urn:microsoft.com/office/officeart/2005/8/layout/vList3"/>
    <dgm:cxn modelId="{947E3AC9-42E6-4842-B719-D822AEA72FDA}" type="presParOf" srcId="{EF1C3C8B-EBA1-44F2-8E44-4AEE07BAC979}" destId="{CAFA3187-8E78-461E-945B-E297539226E1}" srcOrd="1" destOrd="0" presId="urn:microsoft.com/office/officeart/2005/8/layout/vList3"/>
    <dgm:cxn modelId="{9E9D73F5-BFE4-4093-8926-6192B5F0F7FB}" type="presParOf" srcId="{DEF1B0BD-C3FC-4382-9B1E-4930AA53D7FD}" destId="{9D53A2E5-B3F1-450F-8654-4CBECBBCCB5B}" srcOrd="1" destOrd="0" presId="urn:microsoft.com/office/officeart/2005/8/layout/vList3"/>
    <dgm:cxn modelId="{0289ABFA-4D0B-486E-A10F-6030EB6DA0E1}" type="presParOf" srcId="{DEF1B0BD-C3FC-4382-9B1E-4930AA53D7FD}" destId="{0892CD96-2FA8-400A-A333-AC9F781024D6}" srcOrd="2" destOrd="0" presId="urn:microsoft.com/office/officeart/2005/8/layout/vList3"/>
    <dgm:cxn modelId="{0AF25FAE-04FB-47D6-85F2-DC7970C93723}" type="presParOf" srcId="{0892CD96-2FA8-400A-A333-AC9F781024D6}" destId="{92A1FEC7-5C8D-41B0-B059-95C4BCBF4BA0}" srcOrd="0" destOrd="0" presId="urn:microsoft.com/office/officeart/2005/8/layout/vList3"/>
    <dgm:cxn modelId="{06856A4E-3E52-4923-A0C3-3EECD297385B}" type="presParOf" srcId="{0892CD96-2FA8-400A-A333-AC9F781024D6}" destId="{A3D42B35-465C-45D9-9A6B-A68BFE47A355}" srcOrd="1" destOrd="0" presId="urn:microsoft.com/office/officeart/2005/8/layout/vList3"/>
    <dgm:cxn modelId="{113AEDED-AF01-49D6-B2A5-AF61EEA35022}" type="presParOf" srcId="{DEF1B0BD-C3FC-4382-9B1E-4930AA53D7FD}" destId="{2AEBF511-9D95-436A-9910-89890C7ABA59}" srcOrd="3" destOrd="0" presId="urn:microsoft.com/office/officeart/2005/8/layout/vList3"/>
    <dgm:cxn modelId="{4E78E343-9C70-419C-907A-F28A0FC234FF}" type="presParOf" srcId="{DEF1B0BD-C3FC-4382-9B1E-4930AA53D7FD}" destId="{CBDB0F54-15FE-46F0-B8D9-184A101C55C3}" srcOrd="4" destOrd="0" presId="urn:microsoft.com/office/officeart/2005/8/layout/vList3"/>
    <dgm:cxn modelId="{ED67AF2B-C93F-4F38-B748-FFFD33C67695}" type="presParOf" srcId="{CBDB0F54-15FE-46F0-B8D9-184A101C55C3}" destId="{4BC2B5A7-82CA-4574-B6B3-D6921DEA48BB}" srcOrd="0" destOrd="0" presId="urn:microsoft.com/office/officeart/2005/8/layout/vList3"/>
    <dgm:cxn modelId="{F86FB6DF-7345-42D9-B9FC-A2F2235C88F7}" type="presParOf" srcId="{CBDB0F54-15FE-46F0-B8D9-184A101C55C3}" destId="{A11D9F82-C4E9-413F-B450-C27635378EC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97163E-BA36-4C91-8A15-780228636273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90B9CCAE-6DA6-4366-9182-A1B64AD26017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Manajemen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strategik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dalam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Peningkatan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Kompetensi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Lulusan</a:t>
          </a:r>
          <a:r>
            <a:rPr lang="en-US" dirty="0">
              <a:solidFill>
                <a:schemeClr val="tx1"/>
              </a:solidFill>
            </a:rPr>
            <a:t> di SMK Bina </a:t>
          </a:r>
          <a:r>
            <a:rPr lang="en-US" dirty="0" err="1">
              <a:solidFill>
                <a:schemeClr val="tx1"/>
              </a:solidFill>
            </a:rPr>
            <a:t>Insan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Mulia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Kabupaten</a:t>
          </a:r>
          <a:r>
            <a:rPr lang="en-US" dirty="0">
              <a:solidFill>
                <a:schemeClr val="tx1"/>
              </a:solidFill>
            </a:rPr>
            <a:t> Cirebon</a:t>
          </a:r>
          <a:endParaRPr lang="en-ID" dirty="0">
            <a:solidFill>
              <a:schemeClr val="tx1"/>
            </a:solidFill>
          </a:endParaRPr>
        </a:p>
      </dgm:t>
    </dgm:pt>
    <dgm:pt modelId="{DF2BAD5A-7C28-4E6C-A121-26F5240581C9}" type="parTrans" cxnId="{CFCBFD27-4E6B-46A9-8D90-926BE14A0B50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D7C1C3C4-1CE8-4481-BD57-F851450491A0}" type="sibTrans" cxnId="{CFCBFD27-4E6B-46A9-8D90-926BE14A0B50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F9B0C766-4091-4AC3-B715-823E26ECF10D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Manajemen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Strategik</a:t>
          </a:r>
          <a:endParaRPr lang="en-ID" dirty="0">
            <a:solidFill>
              <a:schemeClr val="tx1"/>
            </a:solidFill>
          </a:endParaRPr>
        </a:p>
      </dgm:t>
    </dgm:pt>
    <dgm:pt modelId="{56A7DE04-ED8C-4E24-B2D8-D665E2DAD742}" type="parTrans" cxnId="{E7752181-C58C-4DE3-A379-8D8EDBE78409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1CC67DE9-B83D-4357-BE51-A691C0A8E838}" type="sibTrans" cxnId="{E7752181-C58C-4DE3-A379-8D8EDBE78409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433D633E-8588-4B76-864F-B932AFB38F6D}">
      <dgm:prSet phldrT="[Text]"/>
      <dgm:spPr/>
      <dgm:t>
        <a:bodyPr/>
        <a:lstStyle/>
        <a:p>
          <a:r>
            <a:rPr lang="en-ID" dirty="0" err="1">
              <a:solidFill>
                <a:schemeClr val="tx1"/>
              </a:solidFill>
            </a:rPr>
            <a:t>Manajemen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strategis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adalah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serangkaian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keputusan</a:t>
          </a:r>
          <a:r>
            <a:rPr lang="en-ID" dirty="0">
              <a:solidFill>
                <a:schemeClr val="tx1"/>
              </a:solidFill>
            </a:rPr>
            <a:t> dan </a:t>
          </a:r>
          <a:r>
            <a:rPr lang="en-ID" dirty="0" err="1">
              <a:solidFill>
                <a:schemeClr val="tx1"/>
              </a:solidFill>
            </a:rPr>
            <a:t>tindakan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manajerial</a:t>
          </a:r>
          <a:r>
            <a:rPr lang="en-ID" dirty="0">
              <a:solidFill>
                <a:schemeClr val="tx1"/>
              </a:solidFill>
            </a:rPr>
            <a:t> yang </a:t>
          </a:r>
          <a:r>
            <a:rPr lang="en-ID" dirty="0" err="1">
              <a:solidFill>
                <a:schemeClr val="tx1"/>
              </a:solidFill>
            </a:rPr>
            <a:t>menentukan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kinerja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perusahaan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dalam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jangka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panjang</a:t>
          </a:r>
          <a:r>
            <a:rPr lang="en-ID" dirty="0">
              <a:solidFill>
                <a:schemeClr val="tx1"/>
              </a:solidFill>
            </a:rPr>
            <a:t>. </a:t>
          </a:r>
        </a:p>
        <a:p>
          <a:r>
            <a:rPr lang="en-ID" dirty="0">
              <a:solidFill>
                <a:schemeClr val="tx1"/>
              </a:solidFill>
            </a:rPr>
            <a:t>(J. David Hunger dan Thomas L. </a:t>
          </a:r>
          <a:r>
            <a:rPr lang="en-ID" dirty="0" err="1">
              <a:solidFill>
                <a:schemeClr val="tx1"/>
              </a:solidFill>
            </a:rPr>
            <a:t>Wheelen</a:t>
          </a:r>
          <a:r>
            <a:rPr lang="en-ID" dirty="0">
              <a:solidFill>
                <a:schemeClr val="tx1"/>
              </a:solidFill>
            </a:rPr>
            <a:t>, 2003: 4)</a:t>
          </a:r>
        </a:p>
      </dgm:t>
    </dgm:pt>
    <dgm:pt modelId="{027E3DFA-DF94-498F-9B57-7EA0B671D221}" type="parTrans" cxnId="{2985CEA3-E25A-458A-83AF-F76C484B6669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D00C9B5B-F153-465A-9E12-6D9E10C260DB}" type="sibTrans" cxnId="{2985CEA3-E25A-458A-83AF-F76C484B6669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829DAEB0-F888-40F7-B908-788498DDC3CC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Kompetensi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Lulusan</a:t>
          </a:r>
          <a:endParaRPr lang="en-ID" dirty="0">
            <a:solidFill>
              <a:schemeClr val="tx1"/>
            </a:solidFill>
          </a:endParaRPr>
        </a:p>
      </dgm:t>
    </dgm:pt>
    <dgm:pt modelId="{AE981E5D-5830-45A0-B4F7-67A6F845E373}" type="parTrans" cxnId="{9028B8D9-C8A7-4216-85C0-F273DC2F1142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C3DDDDDF-7D63-43C2-A923-AB296F74D366}" type="sibTrans" cxnId="{9028B8D9-C8A7-4216-85C0-F273DC2F1142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E527F82D-4E31-4CB6-A886-75550D82FE0A}">
      <dgm:prSet phldrT="[Text]"/>
      <dgm:spPr/>
      <dgm:t>
        <a:bodyPr/>
        <a:lstStyle/>
        <a:p>
          <a:r>
            <a:rPr lang="en-ID" dirty="0" err="1">
              <a:solidFill>
                <a:schemeClr val="tx1"/>
              </a:solidFill>
            </a:rPr>
            <a:t>Standar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Kompetensi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Lulusan</a:t>
          </a:r>
          <a:r>
            <a:rPr lang="en-ID" dirty="0">
              <a:solidFill>
                <a:schemeClr val="tx1"/>
              </a:solidFill>
            </a:rPr>
            <a:t> (SKL) </a:t>
          </a:r>
          <a:r>
            <a:rPr lang="en-ID" dirty="0" err="1">
              <a:solidFill>
                <a:schemeClr val="tx1"/>
              </a:solidFill>
            </a:rPr>
            <a:t>satuan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pendidikan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adalah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kualifikasi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kemampuan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lulusan</a:t>
          </a:r>
          <a:r>
            <a:rPr lang="en-ID" dirty="0">
              <a:solidFill>
                <a:schemeClr val="tx1"/>
              </a:solidFill>
            </a:rPr>
            <a:t> yang </a:t>
          </a:r>
          <a:r>
            <a:rPr lang="en-ID" dirty="0" err="1">
              <a:solidFill>
                <a:schemeClr val="tx1"/>
              </a:solidFill>
            </a:rPr>
            <a:t>mencakup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pengetahuan</a:t>
          </a:r>
          <a:r>
            <a:rPr lang="en-ID" dirty="0">
              <a:solidFill>
                <a:schemeClr val="tx1"/>
              </a:solidFill>
            </a:rPr>
            <a:t>, </a:t>
          </a:r>
          <a:r>
            <a:rPr lang="en-ID" dirty="0" err="1">
              <a:solidFill>
                <a:schemeClr val="tx1"/>
              </a:solidFill>
            </a:rPr>
            <a:t>keterampilan</a:t>
          </a:r>
          <a:r>
            <a:rPr lang="en-ID" dirty="0">
              <a:solidFill>
                <a:schemeClr val="tx1"/>
              </a:solidFill>
            </a:rPr>
            <a:t>, dan </a:t>
          </a:r>
          <a:r>
            <a:rPr lang="en-ID" dirty="0" err="1">
              <a:solidFill>
                <a:schemeClr val="tx1"/>
              </a:solidFill>
            </a:rPr>
            <a:t>sikap</a:t>
          </a:r>
          <a:r>
            <a:rPr lang="en-ID" dirty="0">
              <a:solidFill>
                <a:schemeClr val="tx1"/>
              </a:solidFill>
            </a:rPr>
            <a:t>, yang </a:t>
          </a:r>
          <a:r>
            <a:rPr lang="en-ID" dirty="0" err="1">
              <a:solidFill>
                <a:schemeClr val="tx1"/>
              </a:solidFill>
            </a:rPr>
            <a:t>digunakan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sebagai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penilaian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dalam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penentuan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kelulusan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peserta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didik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dari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satuan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pendidikan</a:t>
          </a:r>
          <a:r>
            <a:rPr lang="en-ID" dirty="0">
              <a:solidFill>
                <a:schemeClr val="tx1"/>
              </a:solidFill>
            </a:rPr>
            <a:t>.</a:t>
          </a:r>
        </a:p>
        <a:p>
          <a:r>
            <a:rPr lang="en-ID" dirty="0">
              <a:solidFill>
                <a:schemeClr val="tx1"/>
              </a:solidFill>
            </a:rPr>
            <a:t>(E. </a:t>
          </a:r>
          <a:r>
            <a:rPr lang="en-ID" dirty="0" err="1">
              <a:solidFill>
                <a:schemeClr val="tx1"/>
              </a:solidFill>
            </a:rPr>
            <a:t>Mulyasa</a:t>
          </a:r>
          <a:r>
            <a:rPr lang="en-ID" dirty="0">
              <a:solidFill>
                <a:schemeClr val="tx1"/>
              </a:solidFill>
            </a:rPr>
            <a:t>, 2012:91)</a:t>
          </a:r>
        </a:p>
      </dgm:t>
    </dgm:pt>
    <dgm:pt modelId="{B3DFEF60-3E3E-4ED3-A228-14DDA2B6DB67}" type="parTrans" cxnId="{79184B1C-53EF-4B75-BA40-7C9D73FC8C63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2AB0CA65-DAE7-4F0A-A03D-C7C7EBED6F3E}" type="sibTrans" cxnId="{79184B1C-53EF-4B75-BA40-7C9D73FC8C63}">
      <dgm:prSet/>
      <dgm:spPr/>
      <dgm:t>
        <a:bodyPr/>
        <a:lstStyle/>
        <a:p>
          <a:endParaRPr lang="en-ID">
            <a:solidFill>
              <a:schemeClr val="tx1"/>
            </a:solidFill>
          </a:endParaRPr>
        </a:p>
      </dgm:t>
    </dgm:pt>
    <dgm:pt modelId="{15A046F0-76C0-470A-8259-1E7F065030C5}">
      <dgm:prSet/>
      <dgm:spPr/>
      <dgm:t>
        <a:bodyPr/>
        <a:lstStyle/>
        <a:p>
          <a:r>
            <a:rPr lang="en-ID" dirty="0" err="1">
              <a:solidFill>
                <a:schemeClr val="tx1"/>
              </a:solidFill>
            </a:rPr>
            <a:t>Penyiaran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adalah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kegiatan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pemancar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luasan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siaran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melalui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sarana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pemancaran</a:t>
          </a:r>
          <a:r>
            <a:rPr lang="en-ID" dirty="0">
              <a:solidFill>
                <a:schemeClr val="tx1"/>
              </a:solidFill>
            </a:rPr>
            <a:t> dan/</a:t>
          </a:r>
          <a:r>
            <a:rPr lang="en-ID" dirty="0" err="1">
              <a:solidFill>
                <a:schemeClr val="tx1"/>
              </a:solidFill>
            </a:rPr>
            <a:t>atau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sarana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transmisi</a:t>
          </a:r>
          <a:r>
            <a:rPr lang="en-ID" dirty="0">
              <a:solidFill>
                <a:schemeClr val="tx1"/>
              </a:solidFill>
            </a:rPr>
            <a:t> di </a:t>
          </a:r>
          <a:r>
            <a:rPr lang="en-ID" dirty="0" err="1">
              <a:solidFill>
                <a:schemeClr val="tx1"/>
              </a:solidFill>
            </a:rPr>
            <a:t>darat</a:t>
          </a:r>
          <a:r>
            <a:rPr lang="en-ID" dirty="0">
              <a:solidFill>
                <a:schemeClr val="tx1"/>
              </a:solidFill>
            </a:rPr>
            <a:t>, di </a:t>
          </a:r>
          <a:r>
            <a:rPr lang="en-ID" dirty="0" err="1">
              <a:solidFill>
                <a:schemeClr val="tx1"/>
              </a:solidFill>
            </a:rPr>
            <a:t>laut</a:t>
          </a:r>
          <a:r>
            <a:rPr lang="en-ID" dirty="0">
              <a:solidFill>
                <a:schemeClr val="tx1"/>
              </a:solidFill>
            </a:rPr>
            <a:t>, </a:t>
          </a:r>
          <a:r>
            <a:rPr lang="en-ID" dirty="0" err="1">
              <a:solidFill>
                <a:schemeClr val="tx1"/>
              </a:solidFill>
            </a:rPr>
            <a:t>atau</a:t>
          </a:r>
          <a:r>
            <a:rPr lang="en-ID" dirty="0">
              <a:solidFill>
                <a:schemeClr val="tx1"/>
              </a:solidFill>
            </a:rPr>
            <a:t> di </a:t>
          </a:r>
          <a:r>
            <a:rPr lang="en-ID" dirty="0" err="1">
              <a:solidFill>
                <a:schemeClr val="tx1"/>
              </a:solidFill>
            </a:rPr>
            <a:t>antariksa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dengan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menggunakan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spektrum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frekuensi</a:t>
          </a:r>
          <a:r>
            <a:rPr lang="en-ID" dirty="0">
              <a:solidFill>
                <a:schemeClr val="tx1"/>
              </a:solidFill>
            </a:rPr>
            <a:t> radio </a:t>
          </a:r>
          <a:r>
            <a:rPr lang="en-ID" dirty="0" err="1">
              <a:solidFill>
                <a:schemeClr val="tx1"/>
              </a:solidFill>
            </a:rPr>
            <a:t>melalui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udara</a:t>
          </a:r>
          <a:r>
            <a:rPr lang="en-ID" dirty="0">
              <a:solidFill>
                <a:schemeClr val="tx1"/>
              </a:solidFill>
            </a:rPr>
            <a:t>, </a:t>
          </a:r>
          <a:r>
            <a:rPr lang="en-ID" dirty="0" err="1">
              <a:solidFill>
                <a:schemeClr val="tx1"/>
              </a:solidFill>
            </a:rPr>
            <a:t>kabel</a:t>
          </a:r>
          <a:r>
            <a:rPr lang="en-ID" dirty="0">
              <a:solidFill>
                <a:schemeClr val="tx1"/>
              </a:solidFill>
            </a:rPr>
            <a:t>, dan/</a:t>
          </a:r>
          <a:r>
            <a:rPr lang="en-ID" dirty="0" err="1">
              <a:solidFill>
                <a:schemeClr val="tx1"/>
              </a:solidFill>
            </a:rPr>
            <a:t>atau</a:t>
          </a:r>
          <a:r>
            <a:rPr lang="en-ID" dirty="0">
              <a:solidFill>
                <a:schemeClr val="tx1"/>
              </a:solidFill>
            </a:rPr>
            <a:t> media </a:t>
          </a:r>
          <a:r>
            <a:rPr lang="en-ID" dirty="0" err="1">
              <a:solidFill>
                <a:schemeClr val="tx1"/>
              </a:solidFill>
            </a:rPr>
            <a:t>lainnya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untuk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dapat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diterima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secara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serentak</a:t>
          </a:r>
          <a:r>
            <a:rPr lang="en-ID" dirty="0">
              <a:solidFill>
                <a:schemeClr val="tx1"/>
              </a:solidFill>
            </a:rPr>
            <a:t> dan </a:t>
          </a:r>
          <a:r>
            <a:rPr lang="en-ID" dirty="0" err="1">
              <a:solidFill>
                <a:schemeClr val="tx1"/>
              </a:solidFill>
            </a:rPr>
            <a:t>bersama</a:t>
          </a:r>
          <a:r>
            <a:rPr lang="en-ID" dirty="0">
              <a:solidFill>
                <a:schemeClr val="tx1"/>
              </a:solidFill>
            </a:rPr>
            <a:t> oleh </a:t>
          </a:r>
          <a:r>
            <a:rPr lang="en-ID" dirty="0" err="1">
              <a:solidFill>
                <a:schemeClr val="tx1"/>
              </a:solidFill>
            </a:rPr>
            <a:t>masyarakat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dengan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perangkat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penerima</a:t>
          </a:r>
          <a:r>
            <a:rPr lang="en-ID" dirty="0">
              <a:solidFill>
                <a:schemeClr val="tx1"/>
              </a:solidFill>
            </a:rPr>
            <a:t> </a:t>
          </a:r>
          <a:r>
            <a:rPr lang="en-ID" dirty="0" err="1">
              <a:solidFill>
                <a:schemeClr val="tx1"/>
              </a:solidFill>
            </a:rPr>
            <a:t>siaran</a:t>
          </a:r>
          <a:r>
            <a:rPr lang="en-ID" dirty="0">
              <a:solidFill>
                <a:schemeClr val="tx1"/>
              </a:solidFill>
            </a:rPr>
            <a:t>. </a:t>
          </a:r>
        </a:p>
        <a:p>
          <a:r>
            <a:rPr lang="en-US" dirty="0">
              <a:solidFill>
                <a:schemeClr val="tx1"/>
              </a:solidFill>
            </a:rPr>
            <a:t>(UU </a:t>
          </a:r>
          <a:r>
            <a:rPr lang="en-US" dirty="0" err="1">
              <a:solidFill>
                <a:schemeClr val="tx1"/>
              </a:solidFill>
            </a:rPr>
            <a:t>Republik</a:t>
          </a:r>
          <a:r>
            <a:rPr lang="en-US" dirty="0">
              <a:solidFill>
                <a:schemeClr val="tx1"/>
              </a:solidFill>
            </a:rPr>
            <a:t> Indonesia</a:t>
          </a:r>
          <a:r>
            <a:rPr lang="en-US" i="1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Nomor</a:t>
          </a:r>
          <a:r>
            <a:rPr lang="en-US" dirty="0">
              <a:solidFill>
                <a:schemeClr val="tx1"/>
              </a:solidFill>
            </a:rPr>
            <a:t> 32 </a:t>
          </a:r>
          <a:r>
            <a:rPr lang="en-US" dirty="0" err="1">
              <a:solidFill>
                <a:schemeClr val="tx1"/>
              </a:solidFill>
            </a:rPr>
            <a:t>Tahun</a:t>
          </a:r>
          <a:r>
            <a:rPr lang="en-US" dirty="0">
              <a:solidFill>
                <a:schemeClr val="tx1"/>
              </a:solidFill>
            </a:rPr>
            <a:t> 2002 </a:t>
          </a:r>
          <a:r>
            <a:rPr lang="en-US" dirty="0" err="1">
              <a:solidFill>
                <a:schemeClr val="tx1"/>
              </a:solidFill>
            </a:rPr>
            <a:t>tentang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Penyiaran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dirty="0" err="1">
              <a:solidFill>
                <a:schemeClr val="tx1"/>
              </a:solidFill>
            </a:rPr>
            <a:t>Pasal</a:t>
          </a:r>
          <a:r>
            <a:rPr lang="en-US" dirty="0">
              <a:solidFill>
                <a:schemeClr val="tx1"/>
              </a:solidFill>
            </a:rPr>
            <a:t> 1)</a:t>
          </a:r>
          <a:endParaRPr lang="en-ID" dirty="0">
            <a:solidFill>
              <a:schemeClr val="tx1"/>
            </a:solidFill>
          </a:endParaRPr>
        </a:p>
      </dgm:t>
    </dgm:pt>
    <dgm:pt modelId="{92A25536-5692-470E-9DF7-072179654B3A}" type="parTrans" cxnId="{CCAA6F60-E079-466F-9171-9BF1B757B9EC}">
      <dgm:prSet/>
      <dgm:spPr/>
      <dgm:t>
        <a:bodyPr/>
        <a:lstStyle/>
        <a:p>
          <a:endParaRPr lang="en-ID"/>
        </a:p>
      </dgm:t>
    </dgm:pt>
    <dgm:pt modelId="{97550176-3824-4F61-B868-B423E768F272}" type="sibTrans" cxnId="{CCAA6F60-E079-466F-9171-9BF1B757B9EC}">
      <dgm:prSet/>
      <dgm:spPr/>
      <dgm:t>
        <a:bodyPr/>
        <a:lstStyle/>
        <a:p>
          <a:endParaRPr lang="en-ID"/>
        </a:p>
      </dgm:t>
    </dgm:pt>
    <dgm:pt modelId="{87E88DCB-5770-4D44-8851-24EF05CAD97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Broadcasting dan </a:t>
          </a:r>
          <a:r>
            <a:rPr lang="en-US" dirty="0" err="1">
              <a:solidFill>
                <a:schemeClr val="tx1"/>
              </a:solidFill>
            </a:rPr>
            <a:t>pertelevisian</a:t>
          </a:r>
          <a:endParaRPr lang="en-ID" dirty="0">
            <a:solidFill>
              <a:schemeClr val="tx1"/>
            </a:solidFill>
          </a:endParaRPr>
        </a:p>
      </dgm:t>
    </dgm:pt>
    <dgm:pt modelId="{E469B2EA-7849-4C45-B6B7-DBB464A6E3EA}" type="parTrans" cxnId="{5D9C6FD0-F74E-477D-AA1F-B4E069DE9615}">
      <dgm:prSet/>
      <dgm:spPr/>
      <dgm:t>
        <a:bodyPr/>
        <a:lstStyle/>
        <a:p>
          <a:endParaRPr lang="en-ID"/>
        </a:p>
      </dgm:t>
    </dgm:pt>
    <dgm:pt modelId="{62EED690-6EC1-4282-A743-C06D17F6F628}" type="sibTrans" cxnId="{5D9C6FD0-F74E-477D-AA1F-B4E069DE9615}">
      <dgm:prSet/>
      <dgm:spPr/>
      <dgm:t>
        <a:bodyPr/>
        <a:lstStyle/>
        <a:p>
          <a:endParaRPr lang="en-ID"/>
        </a:p>
      </dgm:t>
    </dgm:pt>
    <dgm:pt modelId="{7AD61E26-EAF0-4F64-BEB5-A2E8C4482FED}" type="pres">
      <dgm:prSet presAssocID="{0297163E-BA36-4C91-8A15-78022863627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494D541-327C-40FE-A49D-886971A001DE}" type="pres">
      <dgm:prSet presAssocID="{90B9CCAE-6DA6-4366-9182-A1B64AD26017}" presName="root1" presStyleCnt="0"/>
      <dgm:spPr/>
    </dgm:pt>
    <dgm:pt modelId="{9058CF03-334B-4349-9CAD-535EEC0DDFE7}" type="pres">
      <dgm:prSet presAssocID="{90B9CCAE-6DA6-4366-9182-A1B64AD26017}" presName="LevelOneTextNode" presStyleLbl="node0" presStyleIdx="0" presStyleCnt="1">
        <dgm:presLayoutVars>
          <dgm:chPref val="3"/>
        </dgm:presLayoutVars>
      </dgm:prSet>
      <dgm:spPr/>
    </dgm:pt>
    <dgm:pt modelId="{252D84BE-50E3-4118-8358-4F64C82D6021}" type="pres">
      <dgm:prSet presAssocID="{90B9CCAE-6DA6-4366-9182-A1B64AD26017}" presName="level2hierChild" presStyleCnt="0"/>
      <dgm:spPr/>
    </dgm:pt>
    <dgm:pt modelId="{C95EB118-41AF-49DB-8F99-BF78B8FD6404}" type="pres">
      <dgm:prSet presAssocID="{56A7DE04-ED8C-4E24-B2D8-D665E2DAD742}" presName="conn2-1" presStyleLbl="parChTrans1D2" presStyleIdx="0" presStyleCnt="3"/>
      <dgm:spPr/>
    </dgm:pt>
    <dgm:pt modelId="{12BE8EE4-3BE7-4006-A0B6-7C39531FB1DA}" type="pres">
      <dgm:prSet presAssocID="{56A7DE04-ED8C-4E24-B2D8-D665E2DAD742}" presName="connTx" presStyleLbl="parChTrans1D2" presStyleIdx="0" presStyleCnt="3"/>
      <dgm:spPr/>
    </dgm:pt>
    <dgm:pt modelId="{1BA0F6AA-FBC8-4509-B7D6-FA01347F034A}" type="pres">
      <dgm:prSet presAssocID="{F9B0C766-4091-4AC3-B715-823E26ECF10D}" presName="root2" presStyleCnt="0"/>
      <dgm:spPr/>
    </dgm:pt>
    <dgm:pt modelId="{52F8F6C7-2B7C-46F4-AD63-DD1038F69DC9}" type="pres">
      <dgm:prSet presAssocID="{F9B0C766-4091-4AC3-B715-823E26ECF10D}" presName="LevelTwoTextNode" presStyleLbl="node2" presStyleIdx="0" presStyleCnt="3">
        <dgm:presLayoutVars>
          <dgm:chPref val="3"/>
        </dgm:presLayoutVars>
      </dgm:prSet>
      <dgm:spPr/>
    </dgm:pt>
    <dgm:pt modelId="{E36D4B0E-B353-4A1B-87F1-CB3DAD79255D}" type="pres">
      <dgm:prSet presAssocID="{F9B0C766-4091-4AC3-B715-823E26ECF10D}" presName="level3hierChild" presStyleCnt="0"/>
      <dgm:spPr/>
    </dgm:pt>
    <dgm:pt modelId="{D3D3CC77-B425-4379-8768-2E50EDE4F938}" type="pres">
      <dgm:prSet presAssocID="{027E3DFA-DF94-498F-9B57-7EA0B671D221}" presName="conn2-1" presStyleLbl="parChTrans1D3" presStyleIdx="0" presStyleCnt="3"/>
      <dgm:spPr/>
    </dgm:pt>
    <dgm:pt modelId="{2E1CE090-D4BC-468C-AE03-EC57FE5BDD2C}" type="pres">
      <dgm:prSet presAssocID="{027E3DFA-DF94-498F-9B57-7EA0B671D221}" presName="connTx" presStyleLbl="parChTrans1D3" presStyleIdx="0" presStyleCnt="3"/>
      <dgm:spPr/>
    </dgm:pt>
    <dgm:pt modelId="{2D866BA0-DA65-4806-93D0-391BAFA20C9B}" type="pres">
      <dgm:prSet presAssocID="{433D633E-8588-4B76-864F-B932AFB38F6D}" presName="root2" presStyleCnt="0"/>
      <dgm:spPr/>
    </dgm:pt>
    <dgm:pt modelId="{0D2F8CAE-D870-49FD-B45E-C3BBD60F7F55}" type="pres">
      <dgm:prSet presAssocID="{433D633E-8588-4B76-864F-B932AFB38F6D}" presName="LevelTwoTextNode" presStyleLbl="node3" presStyleIdx="0" presStyleCnt="3">
        <dgm:presLayoutVars>
          <dgm:chPref val="3"/>
        </dgm:presLayoutVars>
      </dgm:prSet>
      <dgm:spPr/>
    </dgm:pt>
    <dgm:pt modelId="{A66189C3-6259-4C64-B835-7F295ABB1096}" type="pres">
      <dgm:prSet presAssocID="{433D633E-8588-4B76-864F-B932AFB38F6D}" presName="level3hierChild" presStyleCnt="0"/>
      <dgm:spPr/>
    </dgm:pt>
    <dgm:pt modelId="{E531B698-CB9B-4080-97E3-7E6EE0906722}" type="pres">
      <dgm:prSet presAssocID="{AE981E5D-5830-45A0-B4F7-67A6F845E373}" presName="conn2-1" presStyleLbl="parChTrans1D2" presStyleIdx="1" presStyleCnt="3"/>
      <dgm:spPr/>
    </dgm:pt>
    <dgm:pt modelId="{488CE7D2-8D43-4629-A26A-21EE2DE090AB}" type="pres">
      <dgm:prSet presAssocID="{AE981E5D-5830-45A0-B4F7-67A6F845E373}" presName="connTx" presStyleLbl="parChTrans1D2" presStyleIdx="1" presStyleCnt="3"/>
      <dgm:spPr/>
    </dgm:pt>
    <dgm:pt modelId="{CC8C5795-E06F-4632-9192-08286B53AA2B}" type="pres">
      <dgm:prSet presAssocID="{829DAEB0-F888-40F7-B908-788498DDC3CC}" presName="root2" presStyleCnt="0"/>
      <dgm:spPr/>
    </dgm:pt>
    <dgm:pt modelId="{832FBB3C-9332-4898-BD74-323E6612CEF5}" type="pres">
      <dgm:prSet presAssocID="{829DAEB0-F888-40F7-B908-788498DDC3CC}" presName="LevelTwoTextNode" presStyleLbl="node2" presStyleIdx="1" presStyleCnt="3">
        <dgm:presLayoutVars>
          <dgm:chPref val="3"/>
        </dgm:presLayoutVars>
      </dgm:prSet>
      <dgm:spPr/>
    </dgm:pt>
    <dgm:pt modelId="{BF389427-4EDF-4E51-84F4-94E689C13F38}" type="pres">
      <dgm:prSet presAssocID="{829DAEB0-F888-40F7-B908-788498DDC3CC}" presName="level3hierChild" presStyleCnt="0"/>
      <dgm:spPr/>
    </dgm:pt>
    <dgm:pt modelId="{E5EFFE55-9518-42EA-AA66-4B7B3E9E6F64}" type="pres">
      <dgm:prSet presAssocID="{B3DFEF60-3E3E-4ED3-A228-14DDA2B6DB67}" presName="conn2-1" presStyleLbl="parChTrans1D3" presStyleIdx="1" presStyleCnt="3"/>
      <dgm:spPr/>
    </dgm:pt>
    <dgm:pt modelId="{4FF376DF-41B2-4EAD-9D14-641D50772811}" type="pres">
      <dgm:prSet presAssocID="{B3DFEF60-3E3E-4ED3-A228-14DDA2B6DB67}" presName="connTx" presStyleLbl="parChTrans1D3" presStyleIdx="1" presStyleCnt="3"/>
      <dgm:spPr/>
    </dgm:pt>
    <dgm:pt modelId="{64F69CA2-3AD4-4F5E-8580-7F3F1BCE982D}" type="pres">
      <dgm:prSet presAssocID="{E527F82D-4E31-4CB6-A886-75550D82FE0A}" presName="root2" presStyleCnt="0"/>
      <dgm:spPr/>
    </dgm:pt>
    <dgm:pt modelId="{7CFD4940-FA39-463B-B8A5-2DBD42DC517D}" type="pres">
      <dgm:prSet presAssocID="{E527F82D-4E31-4CB6-A886-75550D82FE0A}" presName="LevelTwoTextNode" presStyleLbl="node3" presStyleIdx="1" presStyleCnt="3">
        <dgm:presLayoutVars>
          <dgm:chPref val="3"/>
        </dgm:presLayoutVars>
      </dgm:prSet>
      <dgm:spPr/>
    </dgm:pt>
    <dgm:pt modelId="{3CA4D4BB-AA5F-4E36-B767-1A6F9E9F11C8}" type="pres">
      <dgm:prSet presAssocID="{E527F82D-4E31-4CB6-A886-75550D82FE0A}" presName="level3hierChild" presStyleCnt="0"/>
      <dgm:spPr/>
    </dgm:pt>
    <dgm:pt modelId="{27718D28-9648-4F54-B744-DFED05E46DE3}" type="pres">
      <dgm:prSet presAssocID="{E469B2EA-7849-4C45-B6B7-DBB464A6E3EA}" presName="conn2-1" presStyleLbl="parChTrans1D2" presStyleIdx="2" presStyleCnt="3"/>
      <dgm:spPr/>
    </dgm:pt>
    <dgm:pt modelId="{6156D9E6-6BEB-424F-B535-873C9071ABDA}" type="pres">
      <dgm:prSet presAssocID="{E469B2EA-7849-4C45-B6B7-DBB464A6E3EA}" presName="connTx" presStyleLbl="parChTrans1D2" presStyleIdx="2" presStyleCnt="3"/>
      <dgm:spPr/>
    </dgm:pt>
    <dgm:pt modelId="{0B63BC13-8DB5-4E13-A24B-318B75C5B4AD}" type="pres">
      <dgm:prSet presAssocID="{87E88DCB-5770-4D44-8851-24EF05CAD97C}" presName="root2" presStyleCnt="0"/>
      <dgm:spPr/>
    </dgm:pt>
    <dgm:pt modelId="{6AF02CEE-CA21-4A66-8255-EAC560E6779B}" type="pres">
      <dgm:prSet presAssocID="{87E88DCB-5770-4D44-8851-24EF05CAD97C}" presName="LevelTwoTextNode" presStyleLbl="node2" presStyleIdx="2" presStyleCnt="3">
        <dgm:presLayoutVars>
          <dgm:chPref val="3"/>
        </dgm:presLayoutVars>
      </dgm:prSet>
      <dgm:spPr/>
    </dgm:pt>
    <dgm:pt modelId="{A042E71B-605E-439A-B3E8-3D2598A44695}" type="pres">
      <dgm:prSet presAssocID="{87E88DCB-5770-4D44-8851-24EF05CAD97C}" presName="level3hierChild" presStyleCnt="0"/>
      <dgm:spPr/>
    </dgm:pt>
    <dgm:pt modelId="{85C1523B-0C80-44F7-A3E2-893D64822963}" type="pres">
      <dgm:prSet presAssocID="{92A25536-5692-470E-9DF7-072179654B3A}" presName="conn2-1" presStyleLbl="parChTrans1D3" presStyleIdx="2" presStyleCnt="3"/>
      <dgm:spPr/>
    </dgm:pt>
    <dgm:pt modelId="{01319FB7-4270-4F60-A41E-861B330EDD57}" type="pres">
      <dgm:prSet presAssocID="{92A25536-5692-470E-9DF7-072179654B3A}" presName="connTx" presStyleLbl="parChTrans1D3" presStyleIdx="2" presStyleCnt="3"/>
      <dgm:spPr/>
    </dgm:pt>
    <dgm:pt modelId="{195ECCDE-2435-4916-8E12-E9405AE55912}" type="pres">
      <dgm:prSet presAssocID="{15A046F0-76C0-470A-8259-1E7F065030C5}" presName="root2" presStyleCnt="0"/>
      <dgm:spPr/>
    </dgm:pt>
    <dgm:pt modelId="{E4311805-4050-427D-A2F6-723B6A432710}" type="pres">
      <dgm:prSet presAssocID="{15A046F0-76C0-470A-8259-1E7F065030C5}" presName="LevelTwoTextNode" presStyleLbl="node3" presStyleIdx="2" presStyleCnt="3">
        <dgm:presLayoutVars>
          <dgm:chPref val="3"/>
        </dgm:presLayoutVars>
      </dgm:prSet>
      <dgm:spPr/>
    </dgm:pt>
    <dgm:pt modelId="{7597C5E5-23E6-4592-96DA-21DFF9C5EE59}" type="pres">
      <dgm:prSet presAssocID="{15A046F0-76C0-470A-8259-1E7F065030C5}" presName="level3hierChild" presStyleCnt="0"/>
      <dgm:spPr/>
    </dgm:pt>
  </dgm:ptLst>
  <dgm:cxnLst>
    <dgm:cxn modelId="{A971F516-0548-4FEE-9B79-B252C99A033C}" type="presOf" srcId="{E527F82D-4E31-4CB6-A886-75550D82FE0A}" destId="{7CFD4940-FA39-463B-B8A5-2DBD42DC517D}" srcOrd="0" destOrd="0" presId="urn:microsoft.com/office/officeart/2005/8/layout/hierarchy2"/>
    <dgm:cxn modelId="{79184B1C-53EF-4B75-BA40-7C9D73FC8C63}" srcId="{829DAEB0-F888-40F7-B908-788498DDC3CC}" destId="{E527F82D-4E31-4CB6-A886-75550D82FE0A}" srcOrd="0" destOrd="0" parTransId="{B3DFEF60-3E3E-4ED3-A228-14DDA2B6DB67}" sibTransId="{2AB0CA65-DAE7-4F0A-A03D-C7C7EBED6F3E}"/>
    <dgm:cxn modelId="{CFCBFD27-4E6B-46A9-8D90-926BE14A0B50}" srcId="{0297163E-BA36-4C91-8A15-780228636273}" destId="{90B9CCAE-6DA6-4366-9182-A1B64AD26017}" srcOrd="0" destOrd="0" parTransId="{DF2BAD5A-7C28-4E6C-A121-26F5240581C9}" sibTransId="{D7C1C3C4-1CE8-4481-BD57-F851450491A0}"/>
    <dgm:cxn modelId="{79E3B22C-5015-4751-885E-1A1D6CD26FE4}" type="presOf" srcId="{F9B0C766-4091-4AC3-B715-823E26ECF10D}" destId="{52F8F6C7-2B7C-46F4-AD63-DD1038F69DC9}" srcOrd="0" destOrd="0" presId="urn:microsoft.com/office/officeart/2005/8/layout/hierarchy2"/>
    <dgm:cxn modelId="{AD651931-EAE0-41B3-9B7D-FB2AEB537D77}" type="presOf" srcId="{AE981E5D-5830-45A0-B4F7-67A6F845E373}" destId="{E531B698-CB9B-4080-97E3-7E6EE0906722}" srcOrd="0" destOrd="0" presId="urn:microsoft.com/office/officeart/2005/8/layout/hierarchy2"/>
    <dgm:cxn modelId="{76926A5B-FDF2-4DFF-9D0C-8BC59B96B05F}" type="presOf" srcId="{829DAEB0-F888-40F7-B908-788498DDC3CC}" destId="{832FBB3C-9332-4898-BD74-323E6612CEF5}" srcOrd="0" destOrd="0" presId="urn:microsoft.com/office/officeart/2005/8/layout/hierarchy2"/>
    <dgm:cxn modelId="{CCAA6F60-E079-466F-9171-9BF1B757B9EC}" srcId="{87E88DCB-5770-4D44-8851-24EF05CAD97C}" destId="{15A046F0-76C0-470A-8259-1E7F065030C5}" srcOrd="0" destOrd="0" parTransId="{92A25536-5692-470E-9DF7-072179654B3A}" sibTransId="{97550176-3824-4F61-B868-B423E768F272}"/>
    <dgm:cxn modelId="{2FFE9E4A-FF05-4990-8959-FACA16AB7835}" type="presOf" srcId="{56A7DE04-ED8C-4E24-B2D8-D665E2DAD742}" destId="{12BE8EE4-3BE7-4006-A0B6-7C39531FB1DA}" srcOrd="1" destOrd="0" presId="urn:microsoft.com/office/officeart/2005/8/layout/hierarchy2"/>
    <dgm:cxn modelId="{34833753-0055-42C1-BC30-4F6AAF608EF3}" type="presOf" srcId="{AE981E5D-5830-45A0-B4F7-67A6F845E373}" destId="{488CE7D2-8D43-4629-A26A-21EE2DE090AB}" srcOrd="1" destOrd="0" presId="urn:microsoft.com/office/officeart/2005/8/layout/hierarchy2"/>
    <dgm:cxn modelId="{F53ED954-4581-4289-9FB2-E184891E93D7}" type="presOf" srcId="{433D633E-8588-4B76-864F-B932AFB38F6D}" destId="{0D2F8CAE-D870-49FD-B45E-C3BBD60F7F55}" srcOrd="0" destOrd="0" presId="urn:microsoft.com/office/officeart/2005/8/layout/hierarchy2"/>
    <dgm:cxn modelId="{82977E56-84AF-4F20-A02B-B9CF3C300BCC}" type="presOf" srcId="{E469B2EA-7849-4C45-B6B7-DBB464A6E3EA}" destId="{27718D28-9648-4F54-B744-DFED05E46DE3}" srcOrd="0" destOrd="0" presId="urn:microsoft.com/office/officeart/2005/8/layout/hierarchy2"/>
    <dgm:cxn modelId="{E87DDF7F-A123-4AD4-BA11-5D5D0716B2AC}" type="presOf" srcId="{90B9CCAE-6DA6-4366-9182-A1B64AD26017}" destId="{9058CF03-334B-4349-9CAD-535EEC0DDFE7}" srcOrd="0" destOrd="0" presId="urn:microsoft.com/office/officeart/2005/8/layout/hierarchy2"/>
    <dgm:cxn modelId="{E7752181-C58C-4DE3-A379-8D8EDBE78409}" srcId="{90B9CCAE-6DA6-4366-9182-A1B64AD26017}" destId="{F9B0C766-4091-4AC3-B715-823E26ECF10D}" srcOrd="0" destOrd="0" parTransId="{56A7DE04-ED8C-4E24-B2D8-D665E2DAD742}" sibTransId="{1CC67DE9-B83D-4357-BE51-A691C0A8E838}"/>
    <dgm:cxn modelId="{A9FB0182-FF5D-41F8-9B3F-AD1947C72104}" type="presOf" srcId="{0297163E-BA36-4C91-8A15-780228636273}" destId="{7AD61E26-EAF0-4F64-BEB5-A2E8C4482FED}" srcOrd="0" destOrd="0" presId="urn:microsoft.com/office/officeart/2005/8/layout/hierarchy2"/>
    <dgm:cxn modelId="{60695F82-C5CD-411C-A318-8FA976B72855}" type="presOf" srcId="{15A046F0-76C0-470A-8259-1E7F065030C5}" destId="{E4311805-4050-427D-A2F6-723B6A432710}" srcOrd="0" destOrd="0" presId="urn:microsoft.com/office/officeart/2005/8/layout/hierarchy2"/>
    <dgm:cxn modelId="{8B91C383-7386-4786-B280-69144064F4B1}" type="presOf" srcId="{92A25536-5692-470E-9DF7-072179654B3A}" destId="{85C1523B-0C80-44F7-A3E2-893D64822963}" srcOrd="0" destOrd="0" presId="urn:microsoft.com/office/officeart/2005/8/layout/hierarchy2"/>
    <dgm:cxn modelId="{34CA2784-D2B3-4383-B59C-428D41A1FC39}" type="presOf" srcId="{B3DFEF60-3E3E-4ED3-A228-14DDA2B6DB67}" destId="{E5EFFE55-9518-42EA-AA66-4B7B3E9E6F64}" srcOrd="0" destOrd="0" presId="urn:microsoft.com/office/officeart/2005/8/layout/hierarchy2"/>
    <dgm:cxn modelId="{23323E8C-EDD0-433E-9DF5-871278703F79}" type="presOf" srcId="{92A25536-5692-470E-9DF7-072179654B3A}" destId="{01319FB7-4270-4F60-A41E-861B330EDD57}" srcOrd="1" destOrd="0" presId="urn:microsoft.com/office/officeart/2005/8/layout/hierarchy2"/>
    <dgm:cxn modelId="{2985CEA3-E25A-458A-83AF-F76C484B6669}" srcId="{F9B0C766-4091-4AC3-B715-823E26ECF10D}" destId="{433D633E-8588-4B76-864F-B932AFB38F6D}" srcOrd="0" destOrd="0" parTransId="{027E3DFA-DF94-498F-9B57-7EA0B671D221}" sibTransId="{D00C9B5B-F153-465A-9E12-6D9E10C260DB}"/>
    <dgm:cxn modelId="{727340A8-D3AB-4DB2-9B38-C36740A3809A}" type="presOf" srcId="{E469B2EA-7849-4C45-B6B7-DBB464A6E3EA}" destId="{6156D9E6-6BEB-424F-B535-873C9071ABDA}" srcOrd="1" destOrd="0" presId="urn:microsoft.com/office/officeart/2005/8/layout/hierarchy2"/>
    <dgm:cxn modelId="{C13D98AE-D972-4397-B84D-7DAE099B2C9E}" type="presOf" srcId="{87E88DCB-5770-4D44-8851-24EF05CAD97C}" destId="{6AF02CEE-CA21-4A66-8255-EAC560E6779B}" srcOrd="0" destOrd="0" presId="urn:microsoft.com/office/officeart/2005/8/layout/hierarchy2"/>
    <dgm:cxn modelId="{5D9C6FD0-F74E-477D-AA1F-B4E069DE9615}" srcId="{90B9CCAE-6DA6-4366-9182-A1B64AD26017}" destId="{87E88DCB-5770-4D44-8851-24EF05CAD97C}" srcOrd="2" destOrd="0" parTransId="{E469B2EA-7849-4C45-B6B7-DBB464A6E3EA}" sibTransId="{62EED690-6EC1-4282-A743-C06D17F6F628}"/>
    <dgm:cxn modelId="{7F487FD4-5D8C-4675-8E04-B718C96B59F4}" type="presOf" srcId="{B3DFEF60-3E3E-4ED3-A228-14DDA2B6DB67}" destId="{4FF376DF-41B2-4EAD-9D14-641D50772811}" srcOrd="1" destOrd="0" presId="urn:microsoft.com/office/officeart/2005/8/layout/hierarchy2"/>
    <dgm:cxn modelId="{9028B8D9-C8A7-4216-85C0-F273DC2F1142}" srcId="{90B9CCAE-6DA6-4366-9182-A1B64AD26017}" destId="{829DAEB0-F888-40F7-B908-788498DDC3CC}" srcOrd="1" destOrd="0" parTransId="{AE981E5D-5830-45A0-B4F7-67A6F845E373}" sibTransId="{C3DDDDDF-7D63-43C2-A923-AB296F74D366}"/>
    <dgm:cxn modelId="{22ADA2DA-1204-4FD2-AADF-A4F501103060}" type="presOf" srcId="{027E3DFA-DF94-498F-9B57-7EA0B671D221}" destId="{D3D3CC77-B425-4379-8768-2E50EDE4F938}" srcOrd="0" destOrd="0" presId="urn:microsoft.com/office/officeart/2005/8/layout/hierarchy2"/>
    <dgm:cxn modelId="{C182EADD-3EFB-4E19-BB50-703096F88185}" type="presOf" srcId="{56A7DE04-ED8C-4E24-B2D8-D665E2DAD742}" destId="{C95EB118-41AF-49DB-8F99-BF78B8FD6404}" srcOrd="0" destOrd="0" presId="urn:microsoft.com/office/officeart/2005/8/layout/hierarchy2"/>
    <dgm:cxn modelId="{D49D58E0-BE12-4FC1-9909-8E442DA9AE73}" type="presOf" srcId="{027E3DFA-DF94-498F-9B57-7EA0B671D221}" destId="{2E1CE090-D4BC-468C-AE03-EC57FE5BDD2C}" srcOrd="1" destOrd="0" presId="urn:microsoft.com/office/officeart/2005/8/layout/hierarchy2"/>
    <dgm:cxn modelId="{9D710F36-61AE-4ADC-BC2E-395A1730A0BB}" type="presParOf" srcId="{7AD61E26-EAF0-4F64-BEB5-A2E8C4482FED}" destId="{2494D541-327C-40FE-A49D-886971A001DE}" srcOrd="0" destOrd="0" presId="urn:microsoft.com/office/officeart/2005/8/layout/hierarchy2"/>
    <dgm:cxn modelId="{24629D60-1D19-4C91-A4D1-612505244ED9}" type="presParOf" srcId="{2494D541-327C-40FE-A49D-886971A001DE}" destId="{9058CF03-334B-4349-9CAD-535EEC0DDFE7}" srcOrd="0" destOrd="0" presId="urn:microsoft.com/office/officeart/2005/8/layout/hierarchy2"/>
    <dgm:cxn modelId="{869B0BA3-981E-4188-87E9-37547B13F986}" type="presParOf" srcId="{2494D541-327C-40FE-A49D-886971A001DE}" destId="{252D84BE-50E3-4118-8358-4F64C82D6021}" srcOrd="1" destOrd="0" presId="urn:microsoft.com/office/officeart/2005/8/layout/hierarchy2"/>
    <dgm:cxn modelId="{9597D212-3D07-4567-8E9F-B129D6FAB559}" type="presParOf" srcId="{252D84BE-50E3-4118-8358-4F64C82D6021}" destId="{C95EB118-41AF-49DB-8F99-BF78B8FD6404}" srcOrd="0" destOrd="0" presId="urn:microsoft.com/office/officeart/2005/8/layout/hierarchy2"/>
    <dgm:cxn modelId="{1D06B8B9-FD13-433D-826A-01998E10830B}" type="presParOf" srcId="{C95EB118-41AF-49DB-8F99-BF78B8FD6404}" destId="{12BE8EE4-3BE7-4006-A0B6-7C39531FB1DA}" srcOrd="0" destOrd="0" presId="urn:microsoft.com/office/officeart/2005/8/layout/hierarchy2"/>
    <dgm:cxn modelId="{09AE37D0-87A2-44EF-87FB-2F361003BBF4}" type="presParOf" srcId="{252D84BE-50E3-4118-8358-4F64C82D6021}" destId="{1BA0F6AA-FBC8-4509-B7D6-FA01347F034A}" srcOrd="1" destOrd="0" presId="urn:microsoft.com/office/officeart/2005/8/layout/hierarchy2"/>
    <dgm:cxn modelId="{BD380DD1-B07A-4BB1-B5BE-CA3F42D8EC71}" type="presParOf" srcId="{1BA0F6AA-FBC8-4509-B7D6-FA01347F034A}" destId="{52F8F6C7-2B7C-46F4-AD63-DD1038F69DC9}" srcOrd="0" destOrd="0" presId="urn:microsoft.com/office/officeart/2005/8/layout/hierarchy2"/>
    <dgm:cxn modelId="{ADAF1B26-E0AB-4299-AB7B-32AC09808C0D}" type="presParOf" srcId="{1BA0F6AA-FBC8-4509-B7D6-FA01347F034A}" destId="{E36D4B0E-B353-4A1B-87F1-CB3DAD79255D}" srcOrd="1" destOrd="0" presId="urn:microsoft.com/office/officeart/2005/8/layout/hierarchy2"/>
    <dgm:cxn modelId="{A6D7069E-6C22-42FE-9879-63F8DC5EEFFD}" type="presParOf" srcId="{E36D4B0E-B353-4A1B-87F1-CB3DAD79255D}" destId="{D3D3CC77-B425-4379-8768-2E50EDE4F938}" srcOrd="0" destOrd="0" presId="urn:microsoft.com/office/officeart/2005/8/layout/hierarchy2"/>
    <dgm:cxn modelId="{461C7D12-332D-4D14-9E31-A7433017A26B}" type="presParOf" srcId="{D3D3CC77-B425-4379-8768-2E50EDE4F938}" destId="{2E1CE090-D4BC-468C-AE03-EC57FE5BDD2C}" srcOrd="0" destOrd="0" presId="urn:microsoft.com/office/officeart/2005/8/layout/hierarchy2"/>
    <dgm:cxn modelId="{F8117497-224B-4065-BCE5-B03CBF1F65A5}" type="presParOf" srcId="{E36D4B0E-B353-4A1B-87F1-CB3DAD79255D}" destId="{2D866BA0-DA65-4806-93D0-391BAFA20C9B}" srcOrd="1" destOrd="0" presId="urn:microsoft.com/office/officeart/2005/8/layout/hierarchy2"/>
    <dgm:cxn modelId="{A1569DC7-A51D-4A5E-B6F6-90CCD828DDCE}" type="presParOf" srcId="{2D866BA0-DA65-4806-93D0-391BAFA20C9B}" destId="{0D2F8CAE-D870-49FD-B45E-C3BBD60F7F55}" srcOrd="0" destOrd="0" presId="urn:microsoft.com/office/officeart/2005/8/layout/hierarchy2"/>
    <dgm:cxn modelId="{03E1F330-201B-4D39-B89C-65A99B2F5F8A}" type="presParOf" srcId="{2D866BA0-DA65-4806-93D0-391BAFA20C9B}" destId="{A66189C3-6259-4C64-B835-7F295ABB1096}" srcOrd="1" destOrd="0" presId="urn:microsoft.com/office/officeart/2005/8/layout/hierarchy2"/>
    <dgm:cxn modelId="{DB408C4A-B55C-444D-8E5C-058E9562EA86}" type="presParOf" srcId="{252D84BE-50E3-4118-8358-4F64C82D6021}" destId="{E531B698-CB9B-4080-97E3-7E6EE0906722}" srcOrd="2" destOrd="0" presId="urn:microsoft.com/office/officeart/2005/8/layout/hierarchy2"/>
    <dgm:cxn modelId="{A9AF0A21-154E-4CAA-85FB-C1EBE2E29B4C}" type="presParOf" srcId="{E531B698-CB9B-4080-97E3-7E6EE0906722}" destId="{488CE7D2-8D43-4629-A26A-21EE2DE090AB}" srcOrd="0" destOrd="0" presId="urn:microsoft.com/office/officeart/2005/8/layout/hierarchy2"/>
    <dgm:cxn modelId="{DA82A5BD-5C73-4389-ACD8-A203DD56234F}" type="presParOf" srcId="{252D84BE-50E3-4118-8358-4F64C82D6021}" destId="{CC8C5795-E06F-4632-9192-08286B53AA2B}" srcOrd="3" destOrd="0" presId="urn:microsoft.com/office/officeart/2005/8/layout/hierarchy2"/>
    <dgm:cxn modelId="{58D8D623-7647-47E8-80E5-A179598766FE}" type="presParOf" srcId="{CC8C5795-E06F-4632-9192-08286B53AA2B}" destId="{832FBB3C-9332-4898-BD74-323E6612CEF5}" srcOrd="0" destOrd="0" presId="urn:microsoft.com/office/officeart/2005/8/layout/hierarchy2"/>
    <dgm:cxn modelId="{8F888CC5-B575-4A63-B143-7F1B84020122}" type="presParOf" srcId="{CC8C5795-E06F-4632-9192-08286B53AA2B}" destId="{BF389427-4EDF-4E51-84F4-94E689C13F38}" srcOrd="1" destOrd="0" presId="urn:microsoft.com/office/officeart/2005/8/layout/hierarchy2"/>
    <dgm:cxn modelId="{DE5FF02E-BD53-43DD-8993-858DC116151C}" type="presParOf" srcId="{BF389427-4EDF-4E51-84F4-94E689C13F38}" destId="{E5EFFE55-9518-42EA-AA66-4B7B3E9E6F64}" srcOrd="0" destOrd="0" presId="urn:microsoft.com/office/officeart/2005/8/layout/hierarchy2"/>
    <dgm:cxn modelId="{423ED5D6-3272-4547-8676-A0BC0A8DF8AD}" type="presParOf" srcId="{E5EFFE55-9518-42EA-AA66-4B7B3E9E6F64}" destId="{4FF376DF-41B2-4EAD-9D14-641D50772811}" srcOrd="0" destOrd="0" presId="urn:microsoft.com/office/officeart/2005/8/layout/hierarchy2"/>
    <dgm:cxn modelId="{2B68A8E0-F07C-4F88-96A0-C647891E1D53}" type="presParOf" srcId="{BF389427-4EDF-4E51-84F4-94E689C13F38}" destId="{64F69CA2-3AD4-4F5E-8580-7F3F1BCE982D}" srcOrd="1" destOrd="0" presId="urn:microsoft.com/office/officeart/2005/8/layout/hierarchy2"/>
    <dgm:cxn modelId="{CD5FA54B-5D04-45C3-921E-C9B9C8671449}" type="presParOf" srcId="{64F69CA2-3AD4-4F5E-8580-7F3F1BCE982D}" destId="{7CFD4940-FA39-463B-B8A5-2DBD42DC517D}" srcOrd="0" destOrd="0" presId="urn:microsoft.com/office/officeart/2005/8/layout/hierarchy2"/>
    <dgm:cxn modelId="{C84BC2D2-1FAC-4E66-A42A-38DC1FB042EC}" type="presParOf" srcId="{64F69CA2-3AD4-4F5E-8580-7F3F1BCE982D}" destId="{3CA4D4BB-AA5F-4E36-B767-1A6F9E9F11C8}" srcOrd="1" destOrd="0" presId="urn:microsoft.com/office/officeart/2005/8/layout/hierarchy2"/>
    <dgm:cxn modelId="{8F3ED759-C890-4EE8-A202-FA6FCB9EB680}" type="presParOf" srcId="{252D84BE-50E3-4118-8358-4F64C82D6021}" destId="{27718D28-9648-4F54-B744-DFED05E46DE3}" srcOrd="4" destOrd="0" presId="urn:microsoft.com/office/officeart/2005/8/layout/hierarchy2"/>
    <dgm:cxn modelId="{10E126DE-6D6E-41EB-B0F4-CA3A62A1319F}" type="presParOf" srcId="{27718D28-9648-4F54-B744-DFED05E46DE3}" destId="{6156D9E6-6BEB-424F-B535-873C9071ABDA}" srcOrd="0" destOrd="0" presId="urn:microsoft.com/office/officeart/2005/8/layout/hierarchy2"/>
    <dgm:cxn modelId="{C6937472-FAE6-4483-8866-58CE655DCB30}" type="presParOf" srcId="{252D84BE-50E3-4118-8358-4F64C82D6021}" destId="{0B63BC13-8DB5-4E13-A24B-318B75C5B4AD}" srcOrd="5" destOrd="0" presId="urn:microsoft.com/office/officeart/2005/8/layout/hierarchy2"/>
    <dgm:cxn modelId="{099D2482-F515-4787-9DFE-C873E2D960C8}" type="presParOf" srcId="{0B63BC13-8DB5-4E13-A24B-318B75C5B4AD}" destId="{6AF02CEE-CA21-4A66-8255-EAC560E6779B}" srcOrd="0" destOrd="0" presId="urn:microsoft.com/office/officeart/2005/8/layout/hierarchy2"/>
    <dgm:cxn modelId="{DEBC8825-F214-4C07-B67B-E77965E6117B}" type="presParOf" srcId="{0B63BC13-8DB5-4E13-A24B-318B75C5B4AD}" destId="{A042E71B-605E-439A-B3E8-3D2598A44695}" srcOrd="1" destOrd="0" presId="urn:microsoft.com/office/officeart/2005/8/layout/hierarchy2"/>
    <dgm:cxn modelId="{1F6C107F-1840-475B-A782-CAB354C6064B}" type="presParOf" srcId="{A042E71B-605E-439A-B3E8-3D2598A44695}" destId="{85C1523B-0C80-44F7-A3E2-893D64822963}" srcOrd="0" destOrd="0" presId="urn:microsoft.com/office/officeart/2005/8/layout/hierarchy2"/>
    <dgm:cxn modelId="{57A9D45F-87E2-4663-8BAC-B738AB71F195}" type="presParOf" srcId="{85C1523B-0C80-44F7-A3E2-893D64822963}" destId="{01319FB7-4270-4F60-A41E-861B330EDD57}" srcOrd="0" destOrd="0" presId="urn:microsoft.com/office/officeart/2005/8/layout/hierarchy2"/>
    <dgm:cxn modelId="{B2B7757B-6741-41F2-A68D-0B93A74C05C6}" type="presParOf" srcId="{A042E71B-605E-439A-B3E8-3D2598A44695}" destId="{195ECCDE-2435-4916-8E12-E9405AE55912}" srcOrd="1" destOrd="0" presId="urn:microsoft.com/office/officeart/2005/8/layout/hierarchy2"/>
    <dgm:cxn modelId="{7A85A0F3-56E7-48F3-A089-30A51E9CE636}" type="presParOf" srcId="{195ECCDE-2435-4916-8E12-E9405AE55912}" destId="{E4311805-4050-427D-A2F6-723B6A432710}" srcOrd="0" destOrd="0" presId="urn:microsoft.com/office/officeart/2005/8/layout/hierarchy2"/>
    <dgm:cxn modelId="{FABF0C7F-EC63-42B2-A889-35619AFD923E}" type="presParOf" srcId="{195ECCDE-2435-4916-8E12-E9405AE55912}" destId="{7597C5E5-23E6-4592-96DA-21DFF9C5EE5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19779C-4762-4B74-9266-CF4366478A68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E56FF7C0-5F48-4CDE-A3B6-C241432AA1A7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Pengamatan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lingkungan</a:t>
          </a:r>
          <a:endParaRPr lang="en-ID" dirty="0">
            <a:solidFill>
              <a:schemeClr val="tx1"/>
            </a:solidFill>
          </a:endParaRPr>
        </a:p>
      </dgm:t>
    </dgm:pt>
    <dgm:pt modelId="{D5B29E7D-C7C8-49C3-BF54-0C106FB030FA}" type="parTrans" cxnId="{4C2CB3CF-BAFD-4852-A61C-BD449B8832FC}">
      <dgm:prSet/>
      <dgm:spPr/>
      <dgm:t>
        <a:bodyPr/>
        <a:lstStyle/>
        <a:p>
          <a:endParaRPr lang="en-ID"/>
        </a:p>
      </dgm:t>
    </dgm:pt>
    <dgm:pt modelId="{6B4F2A22-9EC3-4A38-808D-046D063AFC1D}" type="sibTrans" cxnId="{4C2CB3CF-BAFD-4852-A61C-BD449B8832FC}">
      <dgm:prSet/>
      <dgm:spPr/>
      <dgm:t>
        <a:bodyPr/>
        <a:lstStyle/>
        <a:p>
          <a:endParaRPr lang="en-ID"/>
        </a:p>
      </dgm:t>
    </dgm:pt>
    <dgm:pt modelId="{ECDFBCAF-4DD5-40A6-97D5-9345CED46BB6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Visi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dirty="0" err="1">
              <a:solidFill>
                <a:schemeClr val="tx1"/>
              </a:solidFill>
            </a:rPr>
            <a:t>Misi</a:t>
          </a:r>
          <a:endParaRPr lang="en-ID" dirty="0">
            <a:solidFill>
              <a:schemeClr val="tx1"/>
            </a:solidFill>
          </a:endParaRPr>
        </a:p>
      </dgm:t>
    </dgm:pt>
    <dgm:pt modelId="{EDD37AF7-182D-49E0-804D-8992821D54F5}" type="parTrans" cxnId="{E5C6B978-426B-40D3-A51D-D196ECB304B0}">
      <dgm:prSet/>
      <dgm:spPr/>
      <dgm:t>
        <a:bodyPr/>
        <a:lstStyle/>
        <a:p>
          <a:endParaRPr lang="en-ID"/>
        </a:p>
      </dgm:t>
    </dgm:pt>
    <dgm:pt modelId="{DE046BB5-E1FB-4028-B1A3-372035913AFC}" type="sibTrans" cxnId="{E5C6B978-426B-40D3-A51D-D196ECB304B0}">
      <dgm:prSet/>
      <dgm:spPr/>
      <dgm:t>
        <a:bodyPr/>
        <a:lstStyle/>
        <a:p>
          <a:endParaRPr lang="en-ID"/>
        </a:p>
      </dgm:t>
    </dgm:pt>
    <dgm:pt modelId="{90B52E56-1690-490F-8126-3010B8B3062E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Tujuan</a:t>
          </a:r>
          <a:endParaRPr lang="en-ID" dirty="0">
            <a:solidFill>
              <a:schemeClr val="tx1"/>
            </a:solidFill>
          </a:endParaRPr>
        </a:p>
      </dgm:t>
    </dgm:pt>
    <dgm:pt modelId="{C6264085-0CD7-4FEF-866F-2EC6FAC1DBAF}" type="parTrans" cxnId="{54CE8586-4DB0-434D-BE27-76C72A277203}">
      <dgm:prSet/>
      <dgm:spPr/>
      <dgm:t>
        <a:bodyPr/>
        <a:lstStyle/>
        <a:p>
          <a:endParaRPr lang="en-ID"/>
        </a:p>
      </dgm:t>
    </dgm:pt>
    <dgm:pt modelId="{F27F230C-1BF0-413C-8581-73C6FB8B8990}" type="sibTrans" cxnId="{54CE8586-4DB0-434D-BE27-76C72A277203}">
      <dgm:prSet/>
      <dgm:spPr/>
      <dgm:t>
        <a:bodyPr/>
        <a:lstStyle/>
        <a:p>
          <a:endParaRPr lang="en-ID"/>
        </a:p>
      </dgm:t>
    </dgm:pt>
    <dgm:pt modelId="{8E4D11ED-62F1-4695-A98B-997B34F2C7DD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Strategi</a:t>
          </a:r>
          <a:endParaRPr lang="en-ID" dirty="0">
            <a:solidFill>
              <a:schemeClr val="tx1"/>
            </a:solidFill>
          </a:endParaRPr>
        </a:p>
      </dgm:t>
    </dgm:pt>
    <dgm:pt modelId="{A1FBF9D4-3D49-455D-877A-51C4BC1931EA}" type="parTrans" cxnId="{CACBE5F8-80A2-4C0C-9627-9BBAC0B50EAC}">
      <dgm:prSet/>
      <dgm:spPr/>
      <dgm:t>
        <a:bodyPr/>
        <a:lstStyle/>
        <a:p>
          <a:endParaRPr lang="en-ID"/>
        </a:p>
      </dgm:t>
    </dgm:pt>
    <dgm:pt modelId="{638996E7-D26D-430C-A172-5CA547E00343}" type="sibTrans" cxnId="{CACBE5F8-80A2-4C0C-9627-9BBAC0B50EAC}">
      <dgm:prSet/>
      <dgm:spPr/>
      <dgm:t>
        <a:bodyPr/>
        <a:lstStyle/>
        <a:p>
          <a:endParaRPr lang="en-ID"/>
        </a:p>
      </dgm:t>
    </dgm:pt>
    <dgm:pt modelId="{1BADCA03-F99C-49FC-BEF1-5B896528D5C0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Kebijakan</a:t>
          </a:r>
          <a:endParaRPr lang="en-ID" dirty="0">
            <a:solidFill>
              <a:schemeClr val="tx1"/>
            </a:solidFill>
          </a:endParaRPr>
        </a:p>
      </dgm:t>
    </dgm:pt>
    <dgm:pt modelId="{CF083402-02EA-484B-9047-0E94D437F7F5}" type="parTrans" cxnId="{A9E42A34-F1E7-4FAE-999A-CB3B6C2CE373}">
      <dgm:prSet/>
      <dgm:spPr/>
      <dgm:t>
        <a:bodyPr/>
        <a:lstStyle/>
        <a:p>
          <a:endParaRPr lang="en-ID"/>
        </a:p>
      </dgm:t>
    </dgm:pt>
    <dgm:pt modelId="{95527193-AE33-4040-BC72-90A12DB88858}" type="sibTrans" cxnId="{A9E42A34-F1E7-4FAE-999A-CB3B6C2CE373}">
      <dgm:prSet/>
      <dgm:spPr/>
      <dgm:t>
        <a:bodyPr/>
        <a:lstStyle/>
        <a:p>
          <a:endParaRPr lang="en-ID"/>
        </a:p>
      </dgm:t>
    </dgm:pt>
    <dgm:pt modelId="{05928823-8DA7-44B2-85E6-B02DDE7A22A8}" type="pres">
      <dgm:prSet presAssocID="{9419779C-4762-4B74-9266-CF4366478A68}" presName="diagram" presStyleCnt="0">
        <dgm:presLayoutVars>
          <dgm:dir/>
          <dgm:resizeHandles val="exact"/>
        </dgm:presLayoutVars>
      </dgm:prSet>
      <dgm:spPr/>
    </dgm:pt>
    <dgm:pt modelId="{129B1360-93E3-435A-87DF-FD49B6396B02}" type="pres">
      <dgm:prSet presAssocID="{E56FF7C0-5F48-4CDE-A3B6-C241432AA1A7}" presName="node" presStyleLbl="node1" presStyleIdx="0" presStyleCnt="5">
        <dgm:presLayoutVars>
          <dgm:bulletEnabled val="1"/>
        </dgm:presLayoutVars>
      </dgm:prSet>
      <dgm:spPr/>
    </dgm:pt>
    <dgm:pt modelId="{F278FE1C-52F5-4E09-9D30-BCB14F246E4B}" type="pres">
      <dgm:prSet presAssocID="{6B4F2A22-9EC3-4A38-808D-046D063AFC1D}" presName="sibTrans" presStyleLbl="sibTrans2D1" presStyleIdx="0" presStyleCnt="4"/>
      <dgm:spPr/>
    </dgm:pt>
    <dgm:pt modelId="{824E058E-1D0E-4DE5-B855-2BE2344A6EA3}" type="pres">
      <dgm:prSet presAssocID="{6B4F2A22-9EC3-4A38-808D-046D063AFC1D}" presName="connectorText" presStyleLbl="sibTrans2D1" presStyleIdx="0" presStyleCnt="4"/>
      <dgm:spPr/>
    </dgm:pt>
    <dgm:pt modelId="{BD291608-C5CF-4EE0-84C3-26F6CA083A7D}" type="pres">
      <dgm:prSet presAssocID="{ECDFBCAF-4DD5-40A6-97D5-9345CED46BB6}" presName="node" presStyleLbl="node1" presStyleIdx="1" presStyleCnt="5">
        <dgm:presLayoutVars>
          <dgm:bulletEnabled val="1"/>
        </dgm:presLayoutVars>
      </dgm:prSet>
      <dgm:spPr/>
    </dgm:pt>
    <dgm:pt modelId="{1EB677E3-6AD3-49FF-AF58-0E6EC3084359}" type="pres">
      <dgm:prSet presAssocID="{DE046BB5-E1FB-4028-B1A3-372035913AFC}" presName="sibTrans" presStyleLbl="sibTrans2D1" presStyleIdx="1" presStyleCnt="4"/>
      <dgm:spPr/>
    </dgm:pt>
    <dgm:pt modelId="{524B3D2A-3AEA-49CF-B5F3-395FE61B5EB4}" type="pres">
      <dgm:prSet presAssocID="{DE046BB5-E1FB-4028-B1A3-372035913AFC}" presName="connectorText" presStyleLbl="sibTrans2D1" presStyleIdx="1" presStyleCnt="4"/>
      <dgm:spPr/>
    </dgm:pt>
    <dgm:pt modelId="{854D67C0-E383-4B9B-8B1C-16023AFD4625}" type="pres">
      <dgm:prSet presAssocID="{90B52E56-1690-490F-8126-3010B8B3062E}" presName="node" presStyleLbl="node1" presStyleIdx="2" presStyleCnt="5">
        <dgm:presLayoutVars>
          <dgm:bulletEnabled val="1"/>
        </dgm:presLayoutVars>
      </dgm:prSet>
      <dgm:spPr/>
    </dgm:pt>
    <dgm:pt modelId="{103D8333-A77E-4E47-8D62-27CC05E7DBD0}" type="pres">
      <dgm:prSet presAssocID="{F27F230C-1BF0-413C-8581-73C6FB8B8990}" presName="sibTrans" presStyleLbl="sibTrans2D1" presStyleIdx="2" presStyleCnt="4"/>
      <dgm:spPr/>
    </dgm:pt>
    <dgm:pt modelId="{53F05ABD-9E80-4498-826C-F075F5632810}" type="pres">
      <dgm:prSet presAssocID="{F27F230C-1BF0-413C-8581-73C6FB8B8990}" presName="connectorText" presStyleLbl="sibTrans2D1" presStyleIdx="2" presStyleCnt="4"/>
      <dgm:spPr/>
    </dgm:pt>
    <dgm:pt modelId="{034872B3-0822-4642-B6B7-D4BD6A8FFFE7}" type="pres">
      <dgm:prSet presAssocID="{8E4D11ED-62F1-4695-A98B-997B34F2C7DD}" presName="node" presStyleLbl="node1" presStyleIdx="3" presStyleCnt="5">
        <dgm:presLayoutVars>
          <dgm:bulletEnabled val="1"/>
        </dgm:presLayoutVars>
      </dgm:prSet>
      <dgm:spPr/>
    </dgm:pt>
    <dgm:pt modelId="{A038BAC3-2865-44BB-BECE-B48B726F5C3E}" type="pres">
      <dgm:prSet presAssocID="{638996E7-D26D-430C-A172-5CA547E00343}" presName="sibTrans" presStyleLbl="sibTrans2D1" presStyleIdx="3" presStyleCnt="4"/>
      <dgm:spPr/>
    </dgm:pt>
    <dgm:pt modelId="{DCE1CFAD-2A18-4B84-BE90-258B152405EB}" type="pres">
      <dgm:prSet presAssocID="{638996E7-D26D-430C-A172-5CA547E00343}" presName="connectorText" presStyleLbl="sibTrans2D1" presStyleIdx="3" presStyleCnt="4"/>
      <dgm:spPr/>
    </dgm:pt>
    <dgm:pt modelId="{B9E671C1-509A-4A8F-B1C5-AEEA8084521E}" type="pres">
      <dgm:prSet presAssocID="{1BADCA03-F99C-49FC-BEF1-5B896528D5C0}" presName="node" presStyleLbl="node1" presStyleIdx="4" presStyleCnt="5">
        <dgm:presLayoutVars>
          <dgm:bulletEnabled val="1"/>
        </dgm:presLayoutVars>
      </dgm:prSet>
      <dgm:spPr/>
    </dgm:pt>
  </dgm:ptLst>
  <dgm:cxnLst>
    <dgm:cxn modelId="{01D0B90C-9FBB-435F-88AA-75BAE2D0375F}" type="presOf" srcId="{9419779C-4762-4B74-9266-CF4366478A68}" destId="{05928823-8DA7-44B2-85E6-B02DDE7A22A8}" srcOrd="0" destOrd="0" presId="urn:microsoft.com/office/officeart/2005/8/layout/process5"/>
    <dgm:cxn modelId="{06E87D17-4B8D-4D14-8353-DBAC44605BE2}" type="presOf" srcId="{6B4F2A22-9EC3-4A38-808D-046D063AFC1D}" destId="{824E058E-1D0E-4DE5-B855-2BE2344A6EA3}" srcOrd="1" destOrd="0" presId="urn:microsoft.com/office/officeart/2005/8/layout/process5"/>
    <dgm:cxn modelId="{8DD5E729-2D07-46E1-AE64-EE29DBF85017}" type="presOf" srcId="{F27F230C-1BF0-413C-8581-73C6FB8B8990}" destId="{53F05ABD-9E80-4498-826C-F075F5632810}" srcOrd="1" destOrd="0" presId="urn:microsoft.com/office/officeart/2005/8/layout/process5"/>
    <dgm:cxn modelId="{79FB402B-7AD1-4B70-9A20-CE989D49BE69}" type="presOf" srcId="{1BADCA03-F99C-49FC-BEF1-5B896528D5C0}" destId="{B9E671C1-509A-4A8F-B1C5-AEEA8084521E}" srcOrd="0" destOrd="0" presId="urn:microsoft.com/office/officeart/2005/8/layout/process5"/>
    <dgm:cxn modelId="{678E632E-5EAB-47DE-84BD-0E6BEAFF6E5B}" type="presOf" srcId="{638996E7-D26D-430C-A172-5CA547E00343}" destId="{DCE1CFAD-2A18-4B84-BE90-258B152405EB}" srcOrd="1" destOrd="0" presId="urn:microsoft.com/office/officeart/2005/8/layout/process5"/>
    <dgm:cxn modelId="{1ED35A2F-7AFA-47A6-9DAB-6EDA474E3D1C}" type="presOf" srcId="{F27F230C-1BF0-413C-8581-73C6FB8B8990}" destId="{103D8333-A77E-4E47-8D62-27CC05E7DBD0}" srcOrd="0" destOrd="0" presId="urn:microsoft.com/office/officeart/2005/8/layout/process5"/>
    <dgm:cxn modelId="{A9E42A34-F1E7-4FAE-999A-CB3B6C2CE373}" srcId="{9419779C-4762-4B74-9266-CF4366478A68}" destId="{1BADCA03-F99C-49FC-BEF1-5B896528D5C0}" srcOrd="4" destOrd="0" parTransId="{CF083402-02EA-484B-9047-0E94D437F7F5}" sibTransId="{95527193-AE33-4040-BC72-90A12DB88858}"/>
    <dgm:cxn modelId="{E5C6B978-426B-40D3-A51D-D196ECB304B0}" srcId="{9419779C-4762-4B74-9266-CF4366478A68}" destId="{ECDFBCAF-4DD5-40A6-97D5-9345CED46BB6}" srcOrd="1" destOrd="0" parTransId="{EDD37AF7-182D-49E0-804D-8992821D54F5}" sibTransId="{DE046BB5-E1FB-4028-B1A3-372035913AFC}"/>
    <dgm:cxn modelId="{94ADA27A-AC7E-43FD-B48E-2B50025DAB1F}" type="presOf" srcId="{8E4D11ED-62F1-4695-A98B-997B34F2C7DD}" destId="{034872B3-0822-4642-B6B7-D4BD6A8FFFE7}" srcOrd="0" destOrd="0" presId="urn:microsoft.com/office/officeart/2005/8/layout/process5"/>
    <dgm:cxn modelId="{54CE8586-4DB0-434D-BE27-76C72A277203}" srcId="{9419779C-4762-4B74-9266-CF4366478A68}" destId="{90B52E56-1690-490F-8126-3010B8B3062E}" srcOrd="2" destOrd="0" parTransId="{C6264085-0CD7-4FEF-866F-2EC6FAC1DBAF}" sibTransId="{F27F230C-1BF0-413C-8581-73C6FB8B8990}"/>
    <dgm:cxn modelId="{65361187-C24E-47EC-A15B-EDE5483A58C5}" type="presOf" srcId="{90B52E56-1690-490F-8126-3010B8B3062E}" destId="{854D67C0-E383-4B9B-8B1C-16023AFD4625}" srcOrd="0" destOrd="0" presId="urn:microsoft.com/office/officeart/2005/8/layout/process5"/>
    <dgm:cxn modelId="{498E129D-49BC-4ACD-A7EB-7C32208DFF56}" type="presOf" srcId="{638996E7-D26D-430C-A172-5CA547E00343}" destId="{A038BAC3-2865-44BB-BECE-B48B726F5C3E}" srcOrd="0" destOrd="0" presId="urn:microsoft.com/office/officeart/2005/8/layout/process5"/>
    <dgm:cxn modelId="{4EC9AFA5-77BF-44BD-8137-E5495DF44050}" type="presOf" srcId="{DE046BB5-E1FB-4028-B1A3-372035913AFC}" destId="{524B3D2A-3AEA-49CF-B5F3-395FE61B5EB4}" srcOrd="1" destOrd="0" presId="urn:microsoft.com/office/officeart/2005/8/layout/process5"/>
    <dgm:cxn modelId="{5C8739B9-7E20-4455-809C-D7E970C708CC}" type="presOf" srcId="{ECDFBCAF-4DD5-40A6-97D5-9345CED46BB6}" destId="{BD291608-C5CF-4EE0-84C3-26F6CA083A7D}" srcOrd="0" destOrd="0" presId="urn:microsoft.com/office/officeart/2005/8/layout/process5"/>
    <dgm:cxn modelId="{8CA8FAC0-E3BA-45EA-A121-4A2781510143}" type="presOf" srcId="{6B4F2A22-9EC3-4A38-808D-046D063AFC1D}" destId="{F278FE1C-52F5-4E09-9D30-BCB14F246E4B}" srcOrd="0" destOrd="0" presId="urn:microsoft.com/office/officeart/2005/8/layout/process5"/>
    <dgm:cxn modelId="{4C2CB3CF-BAFD-4852-A61C-BD449B8832FC}" srcId="{9419779C-4762-4B74-9266-CF4366478A68}" destId="{E56FF7C0-5F48-4CDE-A3B6-C241432AA1A7}" srcOrd="0" destOrd="0" parTransId="{D5B29E7D-C7C8-49C3-BF54-0C106FB030FA}" sibTransId="{6B4F2A22-9EC3-4A38-808D-046D063AFC1D}"/>
    <dgm:cxn modelId="{29E9FDDD-25D4-4196-8488-7FF89ADE7AB9}" type="presOf" srcId="{DE046BB5-E1FB-4028-B1A3-372035913AFC}" destId="{1EB677E3-6AD3-49FF-AF58-0E6EC3084359}" srcOrd="0" destOrd="0" presId="urn:microsoft.com/office/officeart/2005/8/layout/process5"/>
    <dgm:cxn modelId="{76AB1DE4-72BB-4A4C-A04A-1427FE9E9BAF}" type="presOf" srcId="{E56FF7C0-5F48-4CDE-A3B6-C241432AA1A7}" destId="{129B1360-93E3-435A-87DF-FD49B6396B02}" srcOrd="0" destOrd="0" presId="urn:microsoft.com/office/officeart/2005/8/layout/process5"/>
    <dgm:cxn modelId="{CACBE5F8-80A2-4C0C-9627-9BBAC0B50EAC}" srcId="{9419779C-4762-4B74-9266-CF4366478A68}" destId="{8E4D11ED-62F1-4695-A98B-997B34F2C7DD}" srcOrd="3" destOrd="0" parTransId="{A1FBF9D4-3D49-455D-877A-51C4BC1931EA}" sibTransId="{638996E7-D26D-430C-A172-5CA547E00343}"/>
    <dgm:cxn modelId="{AF575ED6-421E-44AF-ABF5-974DC30D2C37}" type="presParOf" srcId="{05928823-8DA7-44B2-85E6-B02DDE7A22A8}" destId="{129B1360-93E3-435A-87DF-FD49B6396B02}" srcOrd="0" destOrd="0" presId="urn:microsoft.com/office/officeart/2005/8/layout/process5"/>
    <dgm:cxn modelId="{50AD927F-BC77-42FC-8E61-F45FDB484FD0}" type="presParOf" srcId="{05928823-8DA7-44B2-85E6-B02DDE7A22A8}" destId="{F278FE1C-52F5-4E09-9D30-BCB14F246E4B}" srcOrd="1" destOrd="0" presId="urn:microsoft.com/office/officeart/2005/8/layout/process5"/>
    <dgm:cxn modelId="{E4427E4D-83CA-42BA-BC67-58C3E7567162}" type="presParOf" srcId="{F278FE1C-52F5-4E09-9D30-BCB14F246E4B}" destId="{824E058E-1D0E-4DE5-B855-2BE2344A6EA3}" srcOrd="0" destOrd="0" presId="urn:microsoft.com/office/officeart/2005/8/layout/process5"/>
    <dgm:cxn modelId="{07220B76-7624-4E76-AEE9-00CBADBE2879}" type="presParOf" srcId="{05928823-8DA7-44B2-85E6-B02DDE7A22A8}" destId="{BD291608-C5CF-4EE0-84C3-26F6CA083A7D}" srcOrd="2" destOrd="0" presId="urn:microsoft.com/office/officeart/2005/8/layout/process5"/>
    <dgm:cxn modelId="{61FD7807-7954-406B-B886-9A055D60965F}" type="presParOf" srcId="{05928823-8DA7-44B2-85E6-B02DDE7A22A8}" destId="{1EB677E3-6AD3-49FF-AF58-0E6EC3084359}" srcOrd="3" destOrd="0" presId="urn:microsoft.com/office/officeart/2005/8/layout/process5"/>
    <dgm:cxn modelId="{6407994D-93E0-4810-883E-F9F9002BDB09}" type="presParOf" srcId="{1EB677E3-6AD3-49FF-AF58-0E6EC3084359}" destId="{524B3D2A-3AEA-49CF-B5F3-395FE61B5EB4}" srcOrd="0" destOrd="0" presId="urn:microsoft.com/office/officeart/2005/8/layout/process5"/>
    <dgm:cxn modelId="{A189F98D-3624-4FEE-B7D4-A06BB8C8DBCD}" type="presParOf" srcId="{05928823-8DA7-44B2-85E6-B02DDE7A22A8}" destId="{854D67C0-E383-4B9B-8B1C-16023AFD4625}" srcOrd="4" destOrd="0" presId="urn:microsoft.com/office/officeart/2005/8/layout/process5"/>
    <dgm:cxn modelId="{822235A9-70A0-44B7-B010-28DCB0303492}" type="presParOf" srcId="{05928823-8DA7-44B2-85E6-B02DDE7A22A8}" destId="{103D8333-A77E-4E47-8D62-27CC05E7DBD0}" srcOrd="5" destOrd="0" presId="urn:microsoft.com/office/officeart/2005/8/layout/process5"/>
    <dgm:cxn modelId="{97756F20-CB54-4D9C-899C-DF3D6ADDDC2D}" type="presParOf" srcId="{103D8333-A77E-4E47-8D62-27CC05E7DBD0}" destId="{53F05ABD-9E80-4498-826C-F075F5632810}" srcOrd="0" destOrd="0" presId="urn:microsoft.com/office/officeart/2005/8/layout/process5"/>
    <dgm:cxn modelId="{22C287CD-E862-412E-8F1D-CCFE4090D6AD}" type="presParOf" srcId="{05928823-8DA7-44B2-85E6-B02DDE7A22A8}" destId="{034872B3-0822-4642-B6B7-D4BD6A8FFFE7}" srcOrd="6" destOrd="0" presId="urn:microsoft.com/office/officeart/2005/8/layout/process5"/>
    <dgm:cxn modelId="{CF4F082B-0741-4D5F-AEEB-A60E4B5A3A4E}" type="presParOf" srcId="{05928823-8DA7-44B2-85E6-B02DDE7A22A8}" destId="{A038BAC3-2865-44BB-BECE-B48B726F5C3E}" srcOrd="7" destOrd="0" presId="urn:microsoft.com/office/officeart/2005/8/layout/process5"/>
    <dgm:cxn modelId="{CC7CBF2A-768A-4D1F-B5FA-9FBD3AB8DB4E}" type="presParOf" srcId="{A038BAC3-2865-44BB-BECE-B48B726F5C3E}" destId="{DCE1CFAD-2A18-4B84-BE90-258B152405EB}" srcOrd="0" destOrd="0" presId="urn:microsoft.com/office/officeart/2005/8/layout/process5"/>
    <dgm:cxn modelId="{09346207-8A53-419F-B767-487A577F11B6}" type="presParOf" srcId="{05928823-8DA7-44B2-85E6-B02DDE7A22A8}" destId="{B9E671C1-509A-4A8F-B1C5-AEEA8084521E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2A71F9-E151-4098-A110-CEE8B7E9060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70E7F902-1CE8-46F0-8C4D-BD6997746D08}">
      <dgm:prSet phldrT="[Text]"/>
      <dgm:spPr/>
      <dgm:t>
        <a:bodyPr/>
        <a:lstStyle/>
        <a:p>
          <a:r>
            <a:rPr lang="en-US" dirty="0"/>
            <a:t>Program </a:t>
          </a:r>
          <a:r>
            <a:rPr lang="en-US" dirty="0" err="1"/>
            <a:t>Unggulan</a:t>
          </a:r>
          <a:endParaRPr lang="en-ID" dirty="0"/>
        </a:p>
      </dgm:t>
    </dgm:pt>
    <dgm:pt modelId="{FCE45AB9-A430-430B-B7BA-139984EEC11B}" type="parTrans" cxnId="{353DF144-039C-492A-8835-D47A2E4B756A}">
      <dgm:prSet/>
      <dgm:spPr/>
      <dgm:t>
        <a:bodyPr/>
        <a:lstStyle/>
        <a:p>
          <a:endParaRPr lang="en-ID"/>
        </a:p>
      </dgm:t>
    </dgm:pt>
    <dgm:pt modelId="{F74DED08-3725-42EA-B751-5B6DD2B8B9E2}" type="sibTrans" cxnId="{353DF144-039C-492A-8835-D47A2E4B756A}">
      <dgm:prSet/>
      <dgm:spPr/>
      <dgm:t>
        <a:bodyPr/>
        <a:lstStyle/>
        <a:p>
          <a:endParaRPr lang="en-ID"/>
        </a:p>
      </dgm:t>
    </dgm:pt>
    <dgm:pt modelId="{034FB6AC-28C4-4E07-A806-31FCA04FF578}">
      <dgm:prSet phldrT="[Text]"/>
      <dgm:spPr/>
      <dgm:t>
        <a:bodyPr/>
        <a:lstStyle/>
        <a:p>
          <a:r>
            <a:rPr lang="en-US" dirty="0"/>
            <a:t>Tahsin</a:t>
          </a:r>
          <a:endParaRPr lang="en-ID" dirty="0"/>
        </a:p>
      </dgm:t>
    </dgm:pt>
    <dgm:pt modelId="{720B4831-544E-44E3-A223-5EA758633708}" type="parTrans" cxnId="{F963BC35-9171-4559-9BE0-C97D62D66D31}">
      <dgm:prSet/>
      <dgm:spPr/>
      <dgm:t>
        <a:bodyPr/>
        <a:lstStyle/>
        <a:p>
          <a:endParaRPr lang="en-ID"/>
        </a:p>
      </dgm:t>
    </dgm:pt>
    <dgm:pt modelId="{0A8C21FA-D3CC-4158-935A-5D8527E58739}" type="sibTrans" cxnId="{F963BC35-9171-4559-9BE0-C97D62D66D31}">
      <dgm:prSet/>
      <dgm:spPr/>
      <dgm:t>
        <a:bodyPr/>
        <a:lstStyle/>
        <a:p>
          <a:endParaRPr lang="en-ID"/>
        </a:p>
      </dgm:t>
    </dgm:pt>
    <dgm:pt modelId="{384D019B-424A-4144-A3F5-C23E440515CD}">
      <dgm:prSet phldrT="[Text]"/>
      <dgm:spPr/>
      <dgm:t>
        <a:bodyPr/>
        <a:lstStyle/>
        <a:p>
          <a:r>
            <a:rPr lang="en-US" dirty="0" err="1"/>
            <a:t>Tahfidz</a:t>
          </a:r>
          <a:endParaRPr lang="en-ID" dirty="0"/>
        </a:p>
      </dgm:t>
    </dgm:pt>
    <dgm:pt modelId="{77A67A5A-711E-4C69-87CF-1B29483FBAFA}" type="parTrans" cxnId="{3BFD39C1-5517-491B-904C-BB923007EDBB}">
      <dgm:prSet/>
      <dgm:spPr/>
      <dgm:t>
        <a:bodyPr/>
        <a:lstStyle/>
        <a:p>
          <a:endParaRPr lang="en-ID"/>
        </a:p>
      </dgm:t>
    </dgm:pt>
    <dgm:pt modelId="{48B2ECC7-6EB5-4B59-B6C6-A7432BBFFA4E}" type="sibTrans" cxnId="{3BFD39C1-5517-491B-904C-BB923007EDBB}">
      <dgm:prSet/>
      <dgm:spPr/>
      <dgm:t>
        <a:bodyPr/>
        <a:lstStyle/>
        <a:p>
          <a:endParaRPr lang="en-ID"/>
        </a:p>
      </dgm:t>
    </dgm:pt>
    <dgm:pt modelId="{2637B032-AA13-4C2A-BD5A-1A29310FE10B}">
      <dgm:prSet phldrT="[Text]"/>
      <dgm:spPr/>
      <dgm:t>
        <a:bodyPr/>
        <a:lstStyle/>
        <a:p>
          <a:r>
            <a:rPr lang="en-US" dirty="0" err="1"/>
            <a:t>Anggaran</a:t>
          </a:r>
          <a:endParaRPr lang="en-ID" dirty="0"/>
        </a:p>
      </dgm:t>
    </dgm:pt>
    <dgm:pt modelId="{E5B44CF0-C073-4046-8349-CF97391B4032}" type="parTrans" cxnId="{FA8B7F29-9CEC-4D0E-8F9D-83D5B8C2FC98}">
      <dgm:prSet/>
      <dgm:spPr/>
      <dgm:t>
        <a:bodyPr/>
        <a:lstStyle/>
        <a:p>
          <a:endParaRPr lang="en-ID"/>
        </a:p>
      </dgm:t>
    </dgm:pt>
    <dgm:pt modelId="{D8918979-B0AD-4CD4-B367-DA8332634E13}" type="sibTrans" cxnId="{FA8B7F29-9CEC-4D0E-8F9D-83D5B8C2FC98}">
      <dgm:prSet/>
      <dgm:spPr/>
      <dgm:t>
        <a:bodyPr/>
        <a:lstStyle/>
        <a:p>
          <a:endParaRPr lang="en-ID"/>
        </a:p>
      </dgm:t>
    </dgm:pt>
    <dgm:pt modelId="{2902385B-622C-4185-8591-BBDB72DFD046}">
      <dgm:prSet phldrT="[Text]"/>
      <dgm:spPr/>
      <dgm:t>
        <a:bodyPr/>
        <a:lstStyle/>
        <a:p>
          <a:r>
            <a:rPr lang="en-US" dirty="0"/>
            <a:t>Dana Yayasan</a:t>
          </a:r>
          <a:endParaRPr lang="en-ID" dirty="0"/>
        </a:p>
      </dgm:t>
    </dgm:pt>
    <dgm:pt modelId="{110CD173-89E6-44D8-B580-A14E978352B6}" type="parTrans" cxnId="{2C3B6BBF-6605-43C3-8A19-3684A9DAC898}">
      <dgm:prSet/>
      <dgm:spPr/>
      <dgm:t>
        <a:bodyPr/>
        <a:lstStyle/>
        <a:p>
          <a:endParaRPr lang="en-ID"/>
        </a:p>
      </dgm:t>
    </dgm:pt>
    <dgm:pt modelId="{962D9214-3DDB-45FC-895D-D3FF819B6223}" type="sibTrans" cxnId="{2C3B6BBF-6605-43C3-8A19-3684A9DAC898}">
      <dgm:prSet/>
      <dgm:spPr/>
      <dgm:t>
        <a:bodyPr/>
        <a:lstStyle/>
        <a:p>
          <a:endParaRPr lang="en-ID"/>
        </a:p>
      </dgm:t>
    </dgm:pt>
    <dgm:pt modelId="{801C1CE5-E79C-415D-9C03-C30EB67BABAD}">
      <dgm:prSet phldrT="[Text]"/>
      <dgm:spPr/>
      <dgm:t>
        <a:bodyPr/>
        <a:lstStyle/>
        <a:p>
          <a:r>
            <a:rPr lang="en-US" dirty="0" err="1"/>
            <a:t>Prosedur</a:t>
          </a:r>
          <a:endParaRPr lang="en-ID" dirty="0"/>
        </a:p>
      </dgm:t>
    </dgm:pt>
    <dgm:pt modelId="{CCC733EB-304F-4776-8E93-90FA87940268}" type="parTrans" cxnId="{3A55F54A-7074-4C24-9714-51EC0013A137}">
      <dgm:prSet/>
      <dgm:spPr/>
      <dgm:t>
        <a:bodyPr/>
        <a:lstStyle/>
        <a:p>
          <a:endParaRPr lang="en-ID"/>
        </a:p>
      </dgm:t>
    </dgm:pt>
    <dgm:pt modelId="{E6819D22-D9A1-453F-B685-247BB88E15C5}" type="sibTrans" cxnId="{3A55F54A-7074-4C24-9714-51EC0013A137}">
      <dgm:prSet/>
      <dgm:spPr/>
      <dgm:t>
        <a:bodyPr/>
        <a:lstStyle/>
        <a:p>
          <a:endParaRPr lang="en-ID"/>
        </a:p>
      </dgm:t>
    </dgm:pt>
    <dgm:pt modelId="{27D4F44E-4D84-4343-816E-B988EDD73E5C}">
      <dgm:prSet phldrT="[Text]"/>
      <dgm:spPr/>
      <dgm:t>
        <a:bodyPr/>
        <a:lstStyle/>
        <a:p>
          <a:r>
            <a:rPr lang="en-US" dirty="0"/>
            <a:t>SOP </a:t>
          </a:r>
          <a:r>
            <a:rPr lang="en-US" dirty="0" err="1"/>
            <a:t>dari</a:t>
          </a:r>
          <a:r>
            <a:rPr lang="en-US" dirty="0"/>
            <a:t> masing-masing </a:t>
          </a:r>
          <a:r>
            <a:rPr lang="en-US" dirty="0" err="1"/>
            <a:t>komponen</a:t>
          </a:r>
          <a:endParaRPr lang="en-ID" dirty="0"/>
        </a:p>
      </dgm:t>
    </dgm:pt>
    <dgm:pt modelId="{B15EA79E-5D4D-4B38-A697-47DD65A5F377}" type="parTrans" cxnId="{4E42A0A6-FEE4-4801-8BC3-A9934A2F7FB6}">
      <dgm:prSet/>
      <dgm:spPr/>
      <dgm:t>
        <a:bodyPr/>
        <a:lstStyle/>
        <a:p>
          <a:endParaRPr lang="en-ID"/>
        </a:p>
      </dgm:t>
    </dgm:pt>
    <dgm:pt modelId="{B14B56DD-0CD5-4B4E-8B6F-1F1382EC5ABD}" type="sibTrans" cxnId="{4E42A0A6-FEE4-4801-8BC3-A9934A2F7FB6}">
      <dgm:prSet/>
      <dgm:spPr/>
      <dgm:t>
        <a:bodyPr/>
        <a:lstStyle/>
        <a:p>
          <a:endParaRPr lang="en-ID"/>
        </a:p>
      </dgm:t>
    </dgm:pt>
    <dgm:pt modelId="{B08F9CC0-C4B7-44A3-917D-D3C8EED57D09}">
      <dgm:prSet phldrT="[Text]"/>
      <dgm:spPr/>
      <dgm:t>
        <a:bodyPr/>
        <a:lstStyle/>
        <a:p>
          <a:r>
            <a:rPr lang="en-US" dirty="0" err="1"/>
            <a:t>Nahwu</a:t>
          </a:r>
          <a:r>
            <a:rPr lang="en-US" dirty="0"/>
            <a:t> </a:t>
          </a:r>
          <a:r>
            <a:rPr lang="en-US" dirty="0" err="1"/>
            <a:t>Shorof</a:t>
          </a:r>
          <a:endParaRPr lang="en-ID" dirty="0"/>
        </a:p>
      </dgm:t>
    </dgm:pt>
    <dgm:pt modelId="{FED1248A-68B5-492F-9907-FA4D0BBC07CF}" type="parTrans" cxnId="{1EA24C05-D353-439E-8664-24FBBF45D98F}">
      <dgm:prSet/>
      <dgm:spPr/>
      <dgm:t>
        <a:bodyPr/>
        <a:lstStyle/>
        <a:p>
          <a:endParaRPr lang="en-ID"/>
        </a:p>
      </dgm:t>
    </dgm:pt>
    <dgm:pt modelId="{EFBC373B-391F-4922-A7EC-9C4049E20E8A}" type="sibTrans" cxnId="{1EA24C05-D353-439E-8664-24FBBF45D98F}">
      <dgm:prSet/>
      <dgm:spPr/>
      <dgm:t>
        <a:bodyPr/>
        <a:lstStyle/>
        <a:p>
          <a:endParaRPr lang="en-ID"/>
        </a:p>
      </dgm:t>
    </dgm:pt>
    <dgm:pt modelId="{9721267F-7719-438D-B9C1-498768CDBE3B}">
      <dgm:prSet phldrT="[Text]"/>
      <dgm:spPr/>
      <dgm:t>
        <a:bodyPr/>
        <a:lstStyle/>
        <a:p>
          <a:r>
            <a:rPr lang="en-US" dirty="0"/>
            <a:t>Bahasa Arab</a:t>
          </a:r>
          <a:endParaRPr lang="en-ID" dirty="0"/>
        </a:p>
      </dgm:t>
    </dgm:pt>
    <dgm:pt modelId="{7750D51E-B9B6-4099-8E25-6F1E569FD03F}" type="parTrans" cxnId="{BD3A4DF6-A714-4E60-A3D6-6EB608F8D345}">
      <dgm:prSet/>
      <dgm:spPr/>
      <dgm:t>
        <a:bodyPr/>
        <a:lstStyle/>
        <a:p>
          <a:endParaRPr lang="en-ID"/>
        </a:p>
      </dgm:t>
    </dgm:pt>
    <dgm:pt modelId="{8C69B4D5-7A43-4006-8EDF-24ACC3D7BE99}" type="sibTrans" cxnId="{BD3A4DF6-A714-4E60-A3D6-6EB608F8D345}">
      <dgm:prSet/>
      <dgm:spPr/>
      <dgm:t>
        <a:bodyPr/>
        <a:lstStyle/>
        <a:p>
          <a:endParaRPr lang="en-ID"/>
        </a:p>
      </dgm:t>
    </dgm:pt>
    <dgm:pt modelId="{EC76F7D9-1657-4DFC-96CC-9C101F91F557}">
      <dgm:prSet phldrT="[Text]"/>
      <dgm:spPr/>
      <dgm:t>
        <a:bodyPr/>
        <a:lstStyle/>
        <a:p>
          <a:r>
            <a:rPr lang="en-US" dirty="0"/>
            <a:t>Bahasa </a:t>
          </a:r>
          <a:r>
            <a:rPr lang="en-US" dirty="0" err="1"/>
            <a:t>Inggris</a:t>
          </a:r>
          <a:endParaRPr lang="en-ID" dirty="0"/>
        </a:p>
      </dgm:t>
    </dgm:pt>
    <dgm:pt modelId="{F09F5CEF-AB2D-40BA-9E7D-0FC27F47C612}" type="parTrans" cxnId="{F6CCCCAA-A1BF-4060-9B8E-8360062C4F47}">
      <dgm:prSet/>
      <dgm:spPr/>
      <dgm:t>
        <a:bodyPr/>
        <a:lstStyle/>
        <a:p>
          <a:endParaRPr lang="en-ID"/>
        </a:p>
      </dgm:t>
    </dgm:pt>
    <dgm:pt modelId="{6E404576-B3A6-42D8-8AC5-DA3FEDDD9635}" type="sibTrans" cxnId="{F6CCCCAA-A1BF-4060-9B8E-8360062C4F47}">
      <dgm:prSet/>
      <dgm:spPr/>
      <dgm:t>
        <a:bodyPr/>
        <a:lstStyle/>
        <a:p>
          <a:endParaRPr lang="en-ID"/>
        </a:p>
      </dgm:t>
    </dgm:pt>
    <dgm:pt modelId="{F0B225DB-2284-463B-AC6E-8341C6A6820A}">
      <dgm:prSet phldrT="[Text]"/>
      <dgm:spPr/>
      <dgm:t>
        <a:bodyPr/>
        <a:lstStyle/>
        <a:p>
          <a:r>
            <a:rPr lang="en-US" dirty="0" err="1"/>
            <a:t>Sains</a:t>
          </a:r>
          <a:endParaRPr lang="en-ID" dirty="0"/>
        </a:p>
      </dgm:t>
    </dgm:pt>
    <dgm:pt modelId="{7CCA493B-C53A-42D6-AC88-198718ECB0A2}" type="parTrans" cxnId="{B7598A71-CA50-4997-8D00-6423847568C7}">
      <dgm:prSet/>
      <dgm:spPr/>
      <dgm:t>
        <a:bodyPr/>
        <a:lstStyle/>
        <a:p>
          <a:endParaRPr lang="en-ID"/>
        </a:p>
      </dgm:t>
    </dgm:pt>
    <dgm:pt modelId="{29F86677-52FB-49BD-BCF2-DB6521BA1436}" type="sibTrans" cxnId="{B7598A71-CA50-4997-8D00-6423847568C7}">
      <dgm:prSet/>
      <dgm:spPr/>
      <dgm:t>
        <a:bodyPr/>
        <a:lstStyle/>
        <a:p>
          <a:endParaRPr lang="en-ID"/>
        </a:p>
      </dgm:t>
    </dgm:pt>
    <dgm:pt modelId="{C3B0DC22-9AC4-45A2-8A6F-29F1EC384548}">
      <dgm:prSet phldrT="[Text]"/>
      <dgm:spPr/>
      <dgm:t>
        <a:bodyPr/>
        <a:lstStyle/>
        <a:p>
          <a:r>
            <a:rPr lang="en-US" dirty="0"/>
            <a:t>Dana BOS</a:t>
          </a:r>
          <a:endParaRPr lang="en-ID" dirty="0"/>
        </a:p>
      </dgm:t>
    </dgm:pt>
    <dgm:pt modelId="{4911CABB-4B11-4864-BB60-1D4E0E7F3364}" type="parTrans" cxnId="{BA016A44-1EC4-4672-9770-2EDB32080CE1}">
      <dgm:prSet/>
      <dgm:spPr/>
      <dgm:t>
        <a:bodyPr/>
        <a:lstStyle/>
        <a:p>
          <a:endParaRPr lang="en-ID"/>
        </a:p>
      </dgm:t>
    </dgm:pt>
    <dgm:pt modelId="{A3411BD0-3E96-4024-8632-95229D8BDCCD}" type="sibTrans" cxnId="{BA016A44-1EC4-4672-9770-2EDB32080CE1}">
      <dgm:prSet/>
      <dgm:spPr/>
      <dgm:t>
        <a:bodyPr/>
        <a:lstStyle/>
        <a:p>
          <a:endParaRPr lang="en-ID"/>
        </a:p>
      </dgm:t>
    </dgm:pt>
    <dgm:pt modelId="{FA533850-666F-41BC-9984-4A2E97DA320D}">
      <dgm:prSet phldrT="[Text]"/>
      <dgm:spPr/>
      <dgm:t>
        <a:bodyPr/>
        <a:lstStyle/>
        <a:p>
          <a:r>
            <a:rPr lang="en-US" dirty="0"/>
            <a:t>Dana BPMU</a:t>
          </a:r>
          <a:endParaRPr lang="en-ID" dirty="0"/>
        </a:p>
      </dgm:t>
    </dgm:pt>
    <dgm:pt modelId="{8127D1E7-902E-438F-8D91-7A92939AB319}" type="parTrans" cxnId="{25BDF140-0B24-4FD7-B0D0-43A096483AB3}">
      <dgm:prSet/>
      <dgm:spPr/>
      <dgm:t>
        <a:bodyPr/>
        <a:lstStyle/>
        <a:p>
          <a:endParaRPr lang="en-ID"/>
        </a:p>
      </dgm:t>
    </dgm:pt>
    <dgm:pt modelId="{F13827B1-6329-485F-BCED-EE729BE115AF}" type="sibTrans" cxnId="{25BDF140-0B24-4FD7-B0D0-43A096483AB3}">
      <dgm:prSet/>
      <dgm:spPr/>
      <dgm:t>
        <a:bodyPr/>
        <a:lstStyle/>
        <a:p>
          <a:endParaRPr lang="en-ID"/>
        </a:p>
      </dgm:t>
    </dgm:pt>
    <dgm:pt modelId="{1A43A2D6-5614-4C02-AE6D-3559CE5F4738}" type="pres">
      <dgm:prSet presAssocID="{A42A71F9-E151-4098-A110-CEE8B7E9060C}" presName="Name0" presStyleCnt="0">
        <dgm:presLayoutVars>
          <dgm:dir/>
          <dgm:animLvl val="lvl"/>
          <dgm:resizeHandles val="exact"/>
        </dgm:presLayoutVars>
      </dgm:prSet>
      <dgm:spPr/>
    </dgm:pt>
    <dgm:pt modelId="{4261E0B2-EA38-4DC0-A86B-1BE5C9EF26C2}" type="pres">
      <dgm:prSet presAssocID="{70E7F902-1CE8-46F0-8C4D-BD6997746D08}" presName="composite" presStyleCnt="0"/>
      <dgm:spPr/>
    </dgm:pt>
    <dgm:pt modelId="{07DE5C51-DE3E-4991-9768-364037E3D544}" type="pres">
      <dgm:prSet presAssocID="{70E7F902-1CE8-46F0-8C4D-BD6997746D0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FFC5546-5468-46BC-A8BA-3C3B20BF9440}" type="pres">
      <dgm:prSet presAssocID="{70E7F902-1CE8-46F0-8C4D-BD6997746D08}" presName="desTx" presStyleLbl="alignAccFollowNode1" presStyleIdx="0" presStyleCnt="3">
        <dgm:presLayoutVars>
          <dgm:bulletEnabled val="1"/>
        </dgm:presLayoutVars>
      </dgm:prSet>
      <dgm:spPr/>
    </dgm:pt>
    <dgm:pt modelId="{C9B0B738-4103-4BF8-A9D7-5B2D5F826165}" type="pres">
      <dgm:prSet presAssocID="{F74DED08-3725-42EA-B751-5B6DD2B8B9E2}" presName="space" presStyleCnt="0"/>
      <dgm:spPr/>
    </dgm:pt>
    <dgm:pt modelId="{70CD74C5-969A-463D-82B8-2652A6B7B85D}" type="pres">
      <dgm:prSet presAssocID="{2637B032-AA13-4C2A-BD5A-1A29310FE10B}" presName="composite" presStyleCnt="0"/>
      <dgm:spPr/>
    </dgm:pt>
    <dgm:pt modelId="{BF6BC593-6938-4A34-8CEE-CE71B8184D1E}" type="pres">
      <dgm:prSet presAssocID="{2637B032-AA13-4C2A-BD5A-1A29310FE10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0D5853B-A64E-4E13-AD08-FDDDB1114896}" type="pres">
      <dgm:prSet presAssocID="{2637B032-AA13-4C2A-BD5A-1A29310FE10B}" presName="desTx" presStyleLbl="alignAccFollowNode1" presStyleIdx="1" presStyleCnt="3">
        <dgm:presLayoutVars>
          <dgm:bulletEnabled val="1"/>
        </dgm:presLayoutVars>
      </dgm:prSet>
      <dgm:spPr/>
    </dgm:pt>
    <dgm:pt modelId="{A5EEE5CF-07E1-4242-9808-2CAED449AE53}" type="pres">
      <dgm:prSet presAssocID="{D8918979-B0AD-4CD4-B367-DA8332634E13}" presName="space" presStyleCnt="0"/>
      <dgm:spPr/>
    </dgm:pt>
    <dgm:pt modelId="{226A486B-5372-49F7-9ADC-F648FEA99453}" type="pres">
      <dgm:prSet presAssocID="{801C1CE5-E79C-415D-9C03-C30EB67BABAD}" presName="composite" presStyleCnt="0"/>
      <dgm:spPr/>
    </dgm:pt>
    <dgm:pt modelId="{9EB4DECC-58AE-41C3-8C9B-1CD1802309E5}" type="pres">
      <dgm:prSet presAssocID="{801C1CE5-E79C-415D-9C03-C30EB67BABA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8B10895D-4A54-4AD1-B875-F5FD8B8728F5}" type="pres">
      <dgm:prSet presAssocID="{801C1CE5-E79C-415D-9C03-C30EB67BABAD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EA24C05-D353-439E-8664-24FBBF45D98F}" srcId="{70E7F902-1CE8-46F0-8C4D-BD6997746D08}" destId="{B08F9CC0-C4B7-44A3-917D-D3C8EED57D09}" srcOrd="2" destOrd="0" parTransId="{FED1248A-68B5-492F-9907-FA4D0BBC07CF}" sibTransId="{EFBC373B-391F-4922-A7EC-9C4049E20E8A}"/>
    <dgm:cxn modelId="{A4AFC717-EB1E-4273-815A-46715F47C392}" type="presOf" srcId="{B08F9CC0-C4B7-44A3-917D-D3C8EED57D09}" destId="{6FFC5546-5468-46BC-A8BA-3C3B20BF9440}" srcOrd="0" destOrd="2" presId="urn:microsoft.com/office/officeart/2005/8/layout/hList1"/>
    <dgm:cxn modelId="{665D5919-7CDB-4E5E-A718-FCD1CC297920}" type="presOf" srcId="{F0B225DB-2284-463B-AC6E-8341C6A6820A}" destId="{6FFC5546-5468-46BC-A8BA-3C3B20BF9440}" srcOrd="0" destOrd="5" presId="urn:microsoft.com/office/officeart/2005/8/layout/hList1"/>
    <dgm:cxn modelId="{FA8B7F29-9CEC-4D0E-8F9D-83D5B8C2FC98}" srcId="{A42A71F9-E151-4098-A110-CEE8B7E9060C}" destId="{2637B032-AA13-4C2A-BD5A-1A29310FE10B}" srcOrd="1" destOrd="0" parTransId="{E5B44CF0-C073-4046-8349-CF97391B4032}" sibTransId="{D8918979-B0AD-4CD4-B367-DA8332634E13}"/>
    <dgm:cxn modelId="{F963BC35-9171-4559-9BE0-C97D62D66D31}" srcId="{70E7F902-1CE8-46F0-8C4D-BD6997746D08}" destId="{034FB6AC-28C4-4E07-A806-31FCA04FF578}" srcOrd="0" destOrd="0" parTransId="{720B4831-544E-44E3-A223-5EA758633708}" sibTransId="{0A8C21FA-D3CC-4158-935A-5D8527E58739}"/>
    <dgm:cxn modelId="{2B97763A-CA50-4188-949A-CD7FAA4FD77C}" type="presOf" srcId="{034FB6AC-28C4-4E07-A806-31FCA04FF578}" destId="{6FFC5546-5468-46BC-A8BA-3C3B20BF9440}" srcOrd="0" destOrd="0" presId="urn:microsoft.com/office/officeart/2005/8/layout/hList1"/>
    <dgm:cxn modelId="{25BDF140-0B24-4FD7-B0D0-43A096483AB3}" srcId="{2637B032-AA13-4C2A-BD5A-1A29310FE10B}" destId="{FA533850-666F-41BC-9984-4A2E97DA320D}" srcOrd="2" destOrd="0" parTransId="{8127D1E7-902E-438F-8D91-7A92939AB319}" sibTransId="{F13827B1-6329-485F-BCED-EE729BE115AF}"/>
    <dgm:cxn modelId="{BA016A44-1EC4-4672-9770-2EDB32080CE1}" srcId="{2637B032-AA13-4C2A-BD5A-1A29310FE10B}" destId="{C3B0DC22-9AC4-45A2-8A6F-29F1EC384548}" srcOrd="1" destOrd="0" parTransId="{4911CABB-4B11-4864-BB60-1D4E0E7F3364}" sibTransId="{A3411BD0-3E96-4024-8632-95229D8BDCCD}"/>
    <dgm:cxn modelId="{353DF144-039C-492A-8835-D47A2E4B756A}" srcId="{A42A71F9-E151-4098-A110-CEE8B7E9060C}" destId="{70E7F902-1CE8-46F0-8C4D-BD6997746D08}" srcOrd="0" destOrd="0" parTransId="{FCE45AB9-A430-430B-B7BA-139984EEC11B}" sibTransId="{F74DED08-3725-42EA-B751-5B6DD2B8B9E2}"/>
    <dgm:cxn modelId="{AE9C6549-FE83-4141-B893-2CCFCB5549BC}" type="presOf" srcId="{384D019B-424A-4144-A3F5-C23E440515CD}" destId="{6FFC5546-5468-46BC-A8BA-3C3B20BF9440}" srcOrd="0" destOrd="1" presId="urn:microsoft.com/office/officeart/2005/8/layout/hList1"/>
    <dgm:cxn modelId="{3A55F54A-7074-4C24-9714-51EC0013A137}" srcId="{A42A71F9-E151-4098-A110-CEE8B7E9060C}" destId="{801C1CE5-E79C-415D-9C03-C30EB67BABAD}" srcOrd="2" destOrd="0" parTransId="{CCC733EB-304F-4776-8E93-90FA87940268}" sibTransId="{E6819D22-D9A1-453F-B685-247BB88E15C5}"/>
    <dgm:cxn modelId="{1177AB70-AA6F-4DFB-88C4-B0F360CFFFCC}" type="presOf" srcId="{27D4F44E-4D84-4343-816E-B988EDD73E5C}" destId="{8B10895D-4A54-4AD1-B875-F5FD8B8728F5}" srcOrd="0" destOrd="0" presId="urn:microsoft.com/office/officeart/2005/8/layout/hList1"/>
    <dgm:cxn modelId="{B7598A71-CA50-4997-8D00-6423847568C7}" srcId="{70E7F902-1CE8-46F0-8C4D-BD6997746D08}" destId="{F0B225DB-2284-463B-AC6E-8341C6A6820A}" srcOrd="5" destOrd="0" parTransId="{7CCA493B-C53A-42D6-AC88-198718ECB0A2}" sibTransId="{29F86677-52FB-49BD-BCF2-DB6521BA1436}"/>
    <dgm:cxn modelId="{8DCBBA94-1711-4BA0-9B8B-F3DF27246694}" type="presOf" srcId="{EC76F7D9-1657-4DFC-96CC-9C101F91F557}" destId="{6FFC5546-5468-46BC-A8BA-3C3B20BF9440}" srcOrd="0" destOrd="4" presId="urn:microsoft.com/office/officeart/2005/8/layout/hList1"/>
    <dgm:cxn modelId="{4AD4CE94-31CD-420C-8D84-C321B8C79EFD}" type="presOf" srcId="{2902385B-622C-4185-8591-BBDB72DFD046}" destId="{80D5853B-A64E-4E13-AD08-FDDDB1114896}" srcOrd="0" destOrd="0" presId="urn:microsoft.com/office/officeart/2005/8/layout/hList1"/>
    <dgm:cxn modelId="{4E42A0A6-FEE4-4801-8BC3-A9934A2F7FB6}" srcId="{801C1CE5-E79C-415D-9C03-C30EB67BABAD}" destId="{27D4F44E-4D84-4343-816E-B988EDD73E5C}" srcOrd="0" destOrd="0" parTransId="{B15EA79E-5D4D-4B38-A697-47DD65A5F377}" sibTransId="{B14B56DD-0CD5-4B4E-8B6F-1F1382EC5ABD}"/>
    <dgm:cxn modelId="{F6CCCCAA-A1BF-4060-9B8E-8360062C4F47}" srcId="{70E7F902-1CE8-46F0-8C4D-BD6997746D08}" destId="{EC76F7D9-1657-4DFC-96CC-9C101F91F557}" srcOrd="4" destOrd="0" parTransId="{F09F5CEF-AB2D-40BA-9E7D-0FC27F47C612}" sibTransId="{6E404576-B3A6-42D8-8AC5-DA3FEDDD9635}"/>
    <dgm:cxn modelId="{185359AB-103A-4AF4-884C-3437A223619D}" type="presOf" srcId="{70E7F902-1CE8-46F0-8C4D-BD6997746D08}" destId="{07DE5C51-DE3E-4991-9768-364037E3D544}" srcOrd="0" destOrd="0" presId="urn:microsoft.com/office/officeart/2005/8/layout/hList1"/>
    <dgm:cxn modelId="{9C69F5AE-0EC0-4CC0-9C02-E2D825EE2E70}" type="presOf" srcId="{9721267F-7719-438D-B9C1-498768CDBE3B}" destId="{6FFC5546-5468-46BC-A8BA-3C3B20BF9440}" srcOrd="0" destOrd="3" presId="urn:microsoft.com/office/officeart/2005/8/layout/hList1"/>
    <dgm:cxn modelId="{2B5066B0-5B69-42E9-A56D-9A31897AD196}" type="presOf" srcId="{A42A71F9-E151-4098-A110-CEE8B7E9060C}" destId="{1A43A2D6-5614-4C02-AE6D-3559CE5F4738}" srcOrd="0" destOrd="0" presId="urn:microsoft.com/office/officeart/2005/8/layout/hList1"/>
    <dgm:cxn modelId="{95DE2DBB-1E8E-45E2-9930-10D9F89DFDF9}" type="presOf" srcId="{801C1CE5-E79C-415D-9C03-C30EB67BABAD}" destId="{9EB4DECC-58AE-41C3-8C9B-1CD1802309E5}" srcOrd="0" destOrd="0" presId="urn:microsoft.com/office/officeart/2005/8/layout/hList1"/>
    <dgm:cxn modelId="{2C3B6BBF-6605-43C3-8A19-3684A9DAC898}" srcId="{2637B032-AA13-4C2A-BD5A-1A29310FE10B}" destId="{2902385B-622C-4185-8591-BBDB72DFD046}" srcOrd="0" destOrd="0" parTransId="{110CD173-89E6-44D8-B580-A14E978352B6}" sibTransId="{962D9214-3DDB-45FC-895D-D3FF819B6223}"/>
    <dgm:cxn modelId="{3BFD39C1-5517-491B-904C-BB923007EDBB}" srcId="{70E7F902-1CE8-46F0-8C4D-BD6997746D08}" destId="{384D019B-424A-4144-A3F5-C23E440515CD}" srcOrd="1" destOrd="0" parTransId="{77A67A5A-711E-4C69-87CF-1B29483FBAFA}" sibTransId="{48B2ECC7-6EB5-4B59-B6C6-A7432BBFFA4E}"/>
    <dgm:cxn modelId="{90EBE9C3-307D-4399-B71D-14F51C59A915}" type="presOf" srcId="{2637B032-AA13-4C2A-BD5A-1A29310FE10B}" destId="{BF6BC593-6938-4A34-8CEE-CE71B8184D1E}" srcOrd="0" destOrd="0" presId="urn:microsoft.com/office/officeart/2005/8/layout/hList1"/>
    <dgm:cxn modelId="{92E648CA-513A-4D8A-A696-69E378332C96}" type="presOf" srcId="{FA533850-666F-41BC-9984-4A2E97DA320D}" destId="{80D5853B-A64E-4E13-AD08-FDDDB1114896}" srcOrd="0" destOrd="2" presId="urn:microsoft.com/office/officeart/2005/8/layout/hList1"/>
    <dgm:cxn modelId="{B99383CC-40B9-42C0-91E2-2478FE2E85A0}" type="presOf" srcId="{C3B0DC22-9AC4-45A2-8A6F-29F1EC384548}" destId="{80D5853B-A64E-4E13-AD08-FDDDB1114896}" srcOrd="0" destOrd="1" presId="urn:microsoft.com/office/officeart/2005/8/layout/hList1"/>
    <dgm:cxn modelId="{BD3A4DF6-A714-4E60-A3D6-6EB608F8D345}" srcId="{70E7F902-1CE8-46F0-8C4D-BD6997746D08}" destId="{9721267F-7719-438D-B9C1-498768CDBE3B}" srcOrd="3" destOrd="0" parTransId="{7750D51E-B9B6-4099-8E25-6F1E569FD03F}" sibTransId="{8C69B4D5-7A43-4006-8EDF-24ACC3D7BE99}"/>
    <dgm:cxn modelId="{93D1DC5F-FDFD-46D9-875A-AB1BC41BBE32}" type="presParOf" srcId="{1A43A2D6-5614-4C02-AE6D-3559CE5F4738}" destId="{4261E0B2-EA38-4DC0-A86B-1BE5C9EF26C2}" srcOrd="0" destOrd="0" presId="urn:microsoft.com/office/officeart/2005/8/layout/hList1"/>
    <dgm:cxn modelId="{229D37F1-256B-4D0F-9941-FE9612F267ED}" type="presParOf" srcId="{4261E0B2-EA38-4DC0-A86B-1BE5C9EF26C2}" destId="{07DE5C51-DE3E-4991-9768-364037E3D544}" srcOrd="0" destOrd="0" presId="urn:microsoft.com/office/officeart/2005/8/layout/hList1"/>
    <dgm:cxn modelId="{CECA85EC-4D76-4F02-A1D0-445683785120}" type="presParOf" srcId="{4261E0B2-EA38-4DC0-A86B-1BE5C9EF26C2}" destId="{6FFC5546-5468-46BC-A8BA-3C3B20BF9440}" srcOrd="1" destOrd="0" presId="urn:microsoft.com/office/officeart/2005/8/layout/hList1"/>
    <dgm:cxn modelId="{8C17ED4D-706E-4BFC-BDC0-508D99E1AAA6}" type="presParOf" srcId="{1A43A2D6-5614-4C02-AE6D-3559CE5F4738}" destId="{C9B0B738-4103-4BF8-A9D7-5B2D5F826165}" srcOrd="1" destOrd="0" presId="urn:microsoft.com/office/officeart/2005/8/layout/hList1"/>
    <dgm:cxn modelId="{EEDBA9BC-7E6A-4BCA-9E8A-5BB931F54FD4}" type="presParOf" srcId="{1A43A2D6-5614-4C02-AE6D-3559CE5F4738}" destId="{70CD74C5-969A-463D-82B8-2652A6B7B85D}" srcOrd="2" destOrd="0" presId="urn:microsoft.com/office/officeart/2005/8/layout/hList1"/>
    <dgm:cxn modelId="{7A95154D-608E-4149-A714-5BD104308BA8}" type="presParOf" srcId="{70CD74C5-969A-463D-82B8-2652A6B7B85D}" destId="{BF6BC593-6938-4A34-8CEE-CE71B8184D1E}" srcOrd="0" destOrd="0" presId="urn:microsoft.com/office/officeart/2005/8/layout/hList1"/>
    <dgm:cxn modelId="{A359469B-C19D-4F0F-BAA8-B9883E1201C1}" type="presParOf" srcId="{70CD74C5-969A-463D-82B8-2652A6B7B85D}" destId="{80D5853B-A64E-4E13-AD08-FDDDB1114896}" srcOrd="1" destOrd="0" presId="urn:microsoft.com/office/officeart/2005/8/layout/hList1"/>
    <dgm:cxn modelId="{91633552-989B-4868-AB1B-CFDD574C9AC6}" type="presParOf" srcId="{1A43A2D6-5614-4C02-AE6D-3559CE5F4738}" destId="{A5EEE5CF-07E1-4242-9808-2CAED449AE53}" srcOrd="3" destOrd="0" presId="urn:microsoft.com/office/officeart/2005/8/layout/hList1"/>
    <dgm:cxn modelId="{BEF4FB5B-BA18-46A7-99C6-0EF3ABB0BD28}" type="presParOf" srcId="{1A43A2D6-5614-4C02-AE6D-3559CE5F4738}" destId="{226A486B-5372-49F7-9ADC-F648FEA99453}" srcOrd="4" destOrd="0" presId="urn:microsoft.com/office/officeart/2005/8/layout/hList1"/>
    <dgm:cxn modelId="{52A90B8E-C76D-497A-93B8-B6CF613A4EC8}" type="presParOf" srcId="{226A486B-5372-49F7-9ADC-F648FEA99453}" destId="{9EB4DECC-58AE-41C3-8C9B-1CD1802309E5}" srcOrd="0" destOrd="0" presId="urn:microsoft.com/office/officeart/2005/8/layout/hList1"/>
    <dgm:cxn modelId="{E7EFE370-6C52-4114-B9E4-E13B9E72B7AE}" type="presParOf" srcId="{226A486B-5372-49F7-9ADC-F648FEA99453}" destId="{8B10895D-4A54-4AD1-B875-F5FD8B8728F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1292004-9177-48C3-8E87-36E03F1D2DD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301346AB-E8D8-4F87-9236-DAAFBB573E62}">
      <dgm:prSet phldrT="[Text]"/>
      <dgm:spPr/>
      <dgm:t>
        <a:bodyPr/>
        <a:lstStyle/>
        <a:p>
          <a:r>
            <a:rPr lang="en-US" dirty="0" err="1"/>
            <a:t>Penilaian</a:t>
          </a:r>
          <a:r>
            <a:rPr lang="en-US" dirty="0"/>
            <a:t> Hasil</a:t>
          </a:r>
          <a:endParaRPr lang="en-ID" dirty="0"/>
        </a:p>
      </dgm:t>
    </dgm:pt>
    <dgm:pt modelId="{4A191EBC-B689-4A37-BB25-0BB690FD8BB4}" type="parTrans" cxnId="{6FB6BFB9-0CE2-4C8B-9218-2E915A2CDBB3}">
      <dgm:prSet/>
      <dgm:spPr/>
      <dgm:t>
        <a:bodyPr/>
        <a:lstStyle/>
        <a:p>
          <a:endParaRPr lang="en-ID"/>
        </a:p>
      </dgm:t>
    </dgm:pt>
    <dgm:pt modelId="{BEE83305-F7DF-4F92-A90D-F50EE6747536}" type="sibTrans" cxnId="{6FB6BFB9-0CE2-4C8B-9218-2E915A2CDBB3}">
      <dgm:prSet/>
      <dgm:spPr/>
      <dgm:t>
        <a:bodyPr/>
        <a:lstStyle/>
        <a:p>
          <a:endParaRPr lang="en-ID"/>
        </a:p>
      </dgm:t>
    </dgm:pt>
    <dgm:pt modelId="{F9A39461-7346-4FCB-BAC0-C2360AECC581}">
      <dgm:prSet phldrT="[Text]"/>
      <dgm:spPr/>
      <dgm:t>
        <a:bodyPr/>
        <a:lstStyle/>
        <a:p>
          <a:r>
            <a:rPr lang="en-US" dirty="0" err="1"/>
            <a:t>Penilaian</a:t>
          </a:r>
          <a:r>
            <a:rPr lang="en-US" dirty="0"/>
            <a:t> Kinerja Guru</a:t>
          </a:r>
          <a:endParaRPr lang="en-ID" dirty="0"/>
        </a:p>
      </dgm:t>
    </dgm:pt>
    <dgm:pt modelId="{F8DA5FD9-0527-4D45-ABF3-39D075CA75B1}" type="parTrans" cxnId="{EB6F545E-C106-4BCB-8972-CDB3755648A6}">
      <dgm:prSet/>
      <dgm:spPr/>
      <dgm:t>
        <a:bodyPr/>
        <a:lstStyle/>
        <a:p>
          <a:endParaRPr lang="en-ID"/>
        </a:p>
      </dgm:t>
    </dgm:pt>
    <dgm:pt modelId="{A7AEB367-E485-4123-AC61-FA19FF628BAB}" type="sibTrans" cxnId="{EB6F545E-C106-4BCB-8972-CDB3755648A6}">
      <dgm:prSet/>
      <dgm:spPr/>
      <dgm:t>
        <a:bodyPr/>
        <a:lstStyle/>
        <a:p>
          <a:endParaRPr lang="en-ID"/>
        </a:p>
      </dgm:t>
    </dgm:pt>
    <dgm:pt modelId="{D88CD195-6690-4A29-9C0B-2F82D4EF6C8B}">
      <dgm:prSet phldrT="[Text]"/>
      <dgm:spPr/>
      <dgm:t>
        <a:bodyPr/>
        <a:lstStyle/>
        <a:p>
          <a:r>
            <a:rPr lang="en-US" dirty="0" err="1"/>
            <a:t>Penilaian</a:t>
          </a:r>
          <a:r>
            <a:rPr lang="en-US" dirty="0"/>
            <a:t> Kinerja </a:t>
          </a:r>
          <a:r>
            <a:rPr lang="en-US" dirty="0" err="1"/>
            <a:t>Kepala</a:t>
          </a:r>
          <a:r>
            <a:rPr lang="en-US" dirty="0"/>
            <a:t> </a:t>
          </a:r>
          <a:r>
            <a:rPr lang="en-US" dirty="0" err="1"/>
            <a:t>Sekolah</a:t>
          </a:r>
          <a:endParaRPr lang="en-ID" dirty="0"/>
        </a:p>
      </dgm:t>
    </dgm:pt>
    <dgm:pt modelId="{537FE727-DEE7-45CA-9606-19250E414A89}" type="parTrans" cxnId="{54F86B47-2E55-4942-A722-00ABB8852B64}">
      <dgm:prSet/>
      <dgm:spPr/>
      <dgm:t>
        <a:bodyPr/>
        <a:lstStyle/>
        <a:p>
          <a:endParaRPr lang="en-ID"/>
        </a:p>
      </dgm:t>
    </dgm:pt>
    <dgm:pt modelId="{7E0B29C7-54A1-4604-BC9F-99EEE6656BF9}" type="sibTrans" cxnId="{54F86B47-2E55-4942-A722-00ABB8852B64}">
      <dgm:prSet/>
      <dgm:spPr/>
      <dgm:t>
        <a:bodyPr/>
        <a:lstStyle/>
        <a:p>
          <a:endParaRPr lang="en-ID"/>
        </a:p>
      </dgm:t>
    </dgm:pt>
    <dgm:pt modelId="{1CC7CCAC-E0B6-475A-9FBC-03275A6A7FF5}">
      <dgm:prSet/>
      <dgm:spPr/>
      <dgm:t>
        <a:bodyPr/>
        <a:lstStyle/>
        <a:p>
          <a:r>
            <a:rPr lang="en-US" dirty="0" err="1"/>
            <a:t>Kegiatan</a:t>
          </a:r>
          <a:r>
            <a:rPr lang="en-US" dirty="0"/>
            <a:t> </a:t>
          </a:r>
          <a:r>
            <a:rPr lang="en-US" dirty="0" err="1"/>
            <a:t>Evaluasi</a:t>
          </a:r>
          <a:endParaRPr lang="en-ID" dirty="0"/>
        </a:p>
      </dgm:t>
    </dgm:pt>
    <dgm:pt modelId="{D0B1C4F7-F2E3-4CF9-A7DB-A5BF2C0DBB3F}" type="parTrans" cxnId="{6D649241-B3E1-43C6-B263-6033E6F34C81}">
      <dgm:prSet/>
      <dgm:spPr/>
      <dgm:t>
        <a:bodyPr/>
        <a:lstStyle/>
        <a:p>
          <a:endParaRPr lang="en-ID"/>
        </a:p>
      </dgm:t>
    </dgm:pt>
    <dgm:pt modelId="{2FC87181-0F6F-4E0D-B3F7-4716793977AB}" type="sibTrans" cxnId="{6D649241-B3E1-43C6-B263-6033E6F34C81}">
      <dgm:prSet/>
      <dgm:spPr/>
      <dgm:t>
        <a:bodyPr/>
        <a:lstStyle/>
        <a:p>
          <a:endParaRPr lang="en-ID"/>
        </a:p>
      </dgm:t>
    </dgm:pt>
    <dgm:pt modelId="{9B96A891-EE30-46F9-A772-A1853D5DF1B0}">
      <dgm:prSet/>
      <dgm:spPr/>
      <dgm:t>
        <a:bodyPr/>
        <a:lstStyle/>
        <a:p>
          <a:r>
            <a:rPr lang="en-US" dirty="0" err="1"/>
            <a:t>Analisis</a:t>
          </a:r>
          <a:r>
            <a:rPr lang="en-US" dirty="0"/>
            <a:t> </a:t>
          </a:r>
          <a:r>
            <a:rPr lang="en-US" dirty="0" err="1"/>
            <a:t>Evaluasi</a:t>
          </a:r>
          <a:r>
            <a:rPr lang="en-US"/>
            <a:t> Kinerja</a:t>
          </a:r>
          <a:endParaRPr lang="en-ID" dirty="0"/>
        </a:p>
      </dgm:t>
    </dgm:pt>
    <dgm:pt modelId="{133FBA91-DAD5-4040-B975-85A6DF2625DA}" type="parTrans" cxnId="{61F18694-50A8-402F-9CCD-C07D63041AF9}">
      <dgm:prSet/>
      <dgm:spPr/>
      <dgm:t>
        <a:bodyPr/>
        <a:lstStyle/>
        <a:p>
          <a:endParaRPr lang="en-ID"/>
        </a:p>
      </dgm:t>
    </dgm:pt>
    <dgm:pt modelId="{EECC48C4-6494-4C15-AB8C-4365A7C13CA6}" type="sibTrans" cxnId="{61F18694-50A8-402F-9CCD-C07D63041AF9}">
      <dgm:prSet/>
      <dgm:spPr/>
      <dgm:t>
        <a:bodyPr/>
        <a:lstStyle/>
        <a:p>
          <a:endParaRPr lang="en-ID"/>
        </a:p>
      </dgm:t>
    </dgm:pt>
    <dgm:pt modelId="{4764AEDB-F047-49DD-8925-ADF7CD9532B3}" type="pres">
      <dgm:prSet presAssocID="{01292004-9177-48C3-8E87-36E03F1D2DD4}" presName="compositeShape" presStyleCnt="0">
        <dgm:presLayoutVars>
          <dgm:chMax val="7"/>
          <dgm:dir/>
          <dgm:resizeHandles val="exact"/>
        </dgm:presLayoutVars>
      </dgm:prSet>
      <dgm:spPr/>
    </dgm:pt>
    <dgm:pt modelId="{FACCC018-AA17-495A-B846-85DD18974034}" type="pres">
      <dgm:prSet presAssocID="{01292004-9177-48C3-8E87-36E03F1D2DD4}" presName="wedge1" presStyleLbl="node1" presStyleIdx="0" presStyleCnt="5"/>
      <dgm:spPr/>
    </dgm:pt>
    <dgm:pt modelId="{9A93641D-89C2-4C0D-BA9A-652E3DBE9278}" type="pres">
      <dgm:prSet presAssocID="{01292004-9177-48C3-8E87-36E03F1D2DD4}" presName="dummy1a" presStyleCnt="0"/>
      <dgm:spPr/>
    </dgm:pt>
    <dgm:pt modelId="{70569440-306B-4137-A160-41312491707E}" type="pres">
      <dgm:prSet presAssocID="{01292004-9177-48C3-8E87-36E03F1D2DD4}" presName="dummy1b" presStyleCnt="0"/>
      <dgm:spPr/>
    </dgm:pt>
    <dgm:pt modelId="{2547D622-8044-426A-BA96-B8F7AE4298FA}" type="pres">
      <dgm:prSet presAssocID="{01292004-9177-48C3-8E87-36E03F1D2DD4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A9FA070D-1286-4A3F-B5B1-F61B423E8EA6}" type="pres">
      <dgm:prSet presAssocID="{01292004-9177-48C3-8E87-36E03F1D2DD4}" presName="wedge2" presStyleLbl="node1" presStyleIdx="1" presStyleCnt="5"/>
      <dgm:spPr/>
    </dgm:pt>
    <dgm:pt modelId="{025B423E-2D90-429E-99C9-C7D0EA49C76C}" type="pres">
      <dgm:prSet presAssocID="{01292004-9177-48C3-8E87-36E03F1D2DD4}" presName="dummy2a" presStyleCnt="0"/>
      <dgm:spPr/>
    </dgm:pt>
    <dgm:pt modelId="{59603E83-EA69-441D-82AB-04CD03528794}" type="pres">
      <dgm:prSet presAssocID="{01292004-9177-48C3-8E87-36E03F1D2DD4}" presName="dummy2b" presStyleCnt="0"/>
      <dgm:spPr/>
    </dgm:pt>
    <dgm:pt modelId="{5902DB93-8080-47D1-9C3D-75A9F759A7C4}" type="pres">
      <dgm:prSet presAssocID="{01292004-9177-48C3-8E87-36E03F1D2DD4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6AE4F398-7197-43B3-870A-ECAEA3984189}" type="pres">
      <dgm:prSet presAssocID="{01292004-9177-48C3-8E87-36E03F1D2DD4}" presName="wedge3" presStyleLbl="node1" presStyleIdx="2" presStyleCnt="5"/>
      <dgm:spPr/>
    </dgm:pt>
    <dgm:pt modelId="{68FDEEC4-F4CF-4261-98BE-0F73DE56CEB0}" type="pres">
      <dgm:prSet presAssocID="{01292004-9177-48C3-8E87-36E03F1D2DD4}" presName="dummy3a" presStyleCnt="0"/>
      <dgm:spPr/>
    </dgm:pt>
    <dgm:pt modelId="{24DCE9DF-F4F0-4F6D-A02F-80193CF86D5F}" type="pres">
      <dgm:prSet presAssocID="{01292004-9177-48C3-8E87-36E03F1D2DD4}" presName="dummy3b" presStyleCnt="0"/>
      <dgm:spPr/>
    </dgm:pt>
    <dgm:pt modelId="{216349B6-1F29-4D96-8F04-670EC1781AF3}" type="pres">
      <dgm:prSet presAssocID="{01292004-9177-48C3-8E87-36E03F1D2DD4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B857408A-957A-4863-887A-4495524981FE}" type="pres">
      <dgm:prSet presAssocID="{01292004-9177-48C3-8E87-36E03F1D2DD4}" presName="wedge4" presStyleLbl="node1" presStyleIdx="3" presStyleCnt="5"/>
      <dgm:spPr/>
    </dgm:pt>
    <dgm:pt modelId="{E7B7654D-5914-4D2E-ACEA-295DB4316AFA}" type="pres">
      <dgm:prSet presAssocID="{01292004-9177-48C3-8E87-36E03F1D2DD4}" presName="dummy4a" presStyleCnt="0"/>
      <dgm:spPr/>
    </dgm:pt>
    <dgm:pt modelId="{8A841E3C-391F-4039-B8C0-D20C75D67B6F}" type="pres">
      <dgm:prSet presAssocID="{01292004-9177-48C3-8E87-36E03F1D2DD4}" presName="dummy4b" presStyleCnt="0"/>
      <dgm:spPr/>
    </dgm:pt>
    <dgm:pt modelId="{0B1D42E2-2235-4B81-ABF4-A8162D30AE21}" type="pres">
      <dgm:prSet presAssocID="{01292004-9177-48C3-8E87-36E03F1D2DD4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82944B15-265D-4741-AD70-322984465A06}" type="pres">
      <dgm:prSet presAssocID="{01292004-9177-48C3-8E87-36E03F1D2DD4}" presName="wedge5" presStyleLbl="node1" presStyleIdx="4" presStyleCnt="5"/>
      <dgm:spPr/>
    </dgm:pt>
    <dgm:pt modelId="{9BE746FE-4B63-4B57-BB71-898BCF6E0CF9}" type="pres">
      <dgm:prSet presAssocID="{01292004-9177-48C3-8E87-36E03F1D2DD4}" presName="dummy5a" presStyleCnt="0"/>
      <dgm:spPr/>
    </dgm:pt>
    <dgm:pt modelId="{2035F3D7-FC6A-4E98-B0E6-6CF2B1196594}" type="pres">
      <dgm:prSet presAssocID="{01292004-9177-48C3-8E87-36E03F1D2DD4}" presName="dummy5b" presStyleCnt="0"/>
      <dgm:spPr/>
    </dgm:pt>
    <dgm:pt modelId="{5B64EED6-024E-40D5-BF18-595B95C4DC34}" type="pres">
      <dgm:prSet presAssocID="{01292004-9177-48C3-8E87-36E03F1D2DD4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5E0DEE80-8822-46F6-9EF8-98EFE0EF9D91}" type="pres">
      <dgm:prSet presAssocID="{BEE83305-F7DF-4F92-A90D-F50EE6747536}" presName="arrowWedge1" presStyleLbl="fgSibTrans2D1" presStyleIdx="0" presStyleCnt="5"/>
      <dgm:spPr/>
    </dgm:pt>
    <dgm:pt modelId="{242BBD64-1800-442C-A6D1-00A3D138D138}" type="pres">
      <dgm:prSet presAssocID="{A7AEB367-E485-4123-AC61-FA19FF628BAB}" presName="arrowWedge2" presStyleLbl="fgSibTrans2D1" presStyleIdx="1" presStyleCnt="5"/>
      <dgm:spPr/>
    </dgm:pt>
    <dgm:pt modelId="{2ACB5F5A-91D0-4C88-9CA8-F383D87CE1BD}" type="pres">
      <dgm:prSet presAssocID="{7E0B29C7-54A1-4604-BC9F-99EEE6656BF9}" presName="arrowWedge3" presStyleLbl="fgSibTrans2D1" presStyleIdx="2" presStyleCnt="5"/>
      <dgm:spPr/>
    </dgm:pt>
    <dgm:pt modelId="{E6F3BD8D-AD21-4906-B1F8-6D4F4A723DE6}" type="pres">
      <dgm:prSet presAssocID="{2FC87181-0F6F-4E0D-B3F7-4716793977AB}" presName="arrowWedge4" presStyleLbl="fgSibTrans2D1" presStyleIdx="3" presStyleCnt="5"/>
      <dgm:spPr/>
    </dgm:pt>
    <dgm:pt modelId="{D3002DF6-D5C6-4820-80A7-A0F8131CB7ED}" type="pres">
      <dgm:prSet presAssocID="{EECC48C4-6494-4C15-AB8C-4365A7C13CA6}" presName="arrowWedge5" presStyleLbl="fgSibTrans2D1" presStyleIdx="4" presStyleCnt="5"/>
      <dgm:spPr/>
    </dgm:pt>
  </dgm:ptLst>
  <dgm:cxnLst>
    <dgm:cxn modelId="{2C6A381D-3F23-421F-8CB1-04BBB46D6C61}" type="presOf" srcId="{F9A39461-7346-4FCB-BAC0-C2360AECC581}" destId="{A9FA070D-1286-4A3F-B5B1-F61B423E8EA6}" srcOrd="0" destOrd="0" presId="urn:microsoft.com/office/officeart/2005/8/layout/cycle8"/>
    <dgm:cxn modelId="{6A60413B-B5E3-4B35-902F-AB7E61A195D8}" type="presOf" srcId="{1CC7CCAC-E0B6-475A-9FBC-03275A6A7FF5}" destId="{B857408A-957A-4863-887A-4495524981FE}" srcOrd="0" destOrd="0" presId="urn:microsoft.com/office/officeart/2005/8/layout/cycle8"/>
    <dgm:cxn modelId="{5CEF423D-746E-488C-B0DE-A16C37806244}" type="presOf" srcId="{9B96A891-EE30-46F9-A772-A1853D5DF1B0}" destId="{5B64EED6-024E-40D5-BF18-595B95C4DC34}" srcOrd="1" destOrd="0" presId="urn:microsoft.com/office/officeart/2005/8/layout/cycle8"/>
    <dgm:cxn modelId="{EB6F545E-C106-4BCB-8972-CDB3755648A6}" srcId="{01292004-9177-48C3-8E87-36E03F1D2DD4}" destId="{F9A39461-7346-4FCB-BAC0-C2360AECC581}" srcOrd="1" destOrd="0" parTransId="{F8DA5FD9-0527-4D45-ABF3-39D075CA75B1}" sibTransId="{A7AEB367-E485-4123-AC61-FA19FF628BAB}"/>
    <dgm:cxn modelId="{6D649241-B3E1-43C6-B263-6033E6F34C81}" srcId="{01292004-9177-48C3-8E87-36E03F1D2DD4}" destId="{1CC7CCAC-E0B6-475A-9FBC-03275A6A7FF5}" srcOrd="3" destOrd="0" parTransId="{D0B1C4F7-F2E3-4CF9-A7DB-A5BF2C0DBB3F}" sibTransId="{2FC87181-0F6F-4E0D-B3F7-4716793977AB}"/>
    <dgm:cxn modelId="{1CB1CB64-8918-4F35-9756-3E85752F51DB}" type="presOf" srcId="{1CC7CCAC-E0B6-475A-9FBC-03275A6A7FF5}" destId="{0B1D42E2-2235-4B81-ABF4-A8162D30AE21}" srcOrd="1" destOrd="0" presId="urn:microsoft.com/office/officeart/2005/8/layout/cycle8"/>
    <dgm:cxn modelId="{7B2F5F66-A18A-4D8D-9BCE-0C354227265A}" type="presOf" srcId="{D88CD195-6690-4A29-9C0B-2F82D4EF6C8B}" destId="{6AE4F398-7197-43B3-870A-ECAEA3984189}" srcOrd="0" destOrd="0" presId="urn:microsoft.com/office/officeart/2005/8/layout/cycle8"/>
    <dgm:cxn modelId="{54F86B47-2E55-4942-A722-00ABB8852B64}" srcId="{01292004-9177-48C3-8E87-36E03F1D2DD4}" destId="{D88CD195-6690-4A29-9C0B-2F82D4EF6C8B}" srcOrd="2" destOrd="0" parTransId="{537FE727-DEE7-45CA-9606-19250E414A89}" sibTransId="{7E0B29C7-54A1-4604-BC9F-99EEE6656BF9}"/>
    <dgm:cxn modelId="{B3FA5469-D654-4757-8801-667A76F31532}" type="presOf" srcId="{301346AB-E8D8-4F87-9236-DAAFBB573E62}" destId="{2547D622-8044-426A-BA96-B8F7AE4298FA}" srcOrd="1" destOrd="0" presId="urn:microsoft.com/office/officeart/2005/8/layout/cycle8"/>
    <dgm:cxn modelId="{AC1D5E4C-555D-42CB-8A07-134768C091AF}" type="presOf" srcId="{F9A39461-7346-4FCB-BAC0-C2360AECC581}" destId="{5902DB93-8080-47D1-9C3D-75A9F759A7C4}" srcOrd="1" destOrd="0" presId="urn:microsoft.com/office/officeart/2005/8/layout/cycle8"/>
    <dgm:cxn modelId="{F3FC6072-57FD-4DC5-B05E-A2BB0279AEAD}" type="presOf" srcId="{9B96A891-EE30-46F9-A772-A1853D5DF1B0}" destId="{82944B15-265D-4741-AD70-322984465A06}" srcOrd="0" destOrd="0" presId="urn:microsoft.com/office/officeart/2005/8/layout/cycle8"/>
    <dgm:cxn modelId="{EBDA2959-9BB3-4030-BACB-DB686A4E4976}" type="presOf" srcId="{301346AB-E8D8-4F87-9236-DAAFBB573E62}" destId="{FACCC018-AA17-495A-B846-85DD18974034}" srcOrd="0" destOrd="0" presId="urn:microsoft.com/office/officeart/2005/8/layout/cycle8"/>
    <dgm:cxn modelId="{61F18694-50A8-402F-9CCD-C07D63041AF9}" srcId="{01292004-9177-48C3-8E87-36E03F1D2DD4}" destId="{9B96A891-EE30-46F9-A772-A1853D5DF1B0}" srcOrd="4" destOrd="0" parTransId="{133FBA91-DAD5-4040-B975-85A6DF2625DA}" sibTransId="{EECC48C4-6494-4C15-AB8C-4365A7C13CA6}"/>
    <dgm:cxn modelId="{F392DF96-4B6A-44FB-AD5C-10A8C9A2A915}" type="presOf" srcId="{01292004-9177-48C3-8E87-36E03F1D2DD4}" destId="{4764AEDB-F047-49DD-8925-ADF7CD9532B3}" srcOrd="0" destOrd="0" presId="urn:microsoft.com/office/officeart/2005/8/layout/cycle8"/>
    <dgm:cxn modelId="{E476F99B-28AC-4926-AA3E-6B02C9C46F91}" type="presOf" srcId="{D88CD195-6690-4A29-9C0B-2F82D4EF6C8B}" destId="{216349B6-1F29-4D96-8F04-670EC1781AF3}" srcOrd="1" destOrd="0" presId="urn:microsoft.com/office/officeart/2005/8/layout/cycle8"/>
    <dgm:cxn modelId="{6FB6BFB9-0CE2-4C8B-9218-2E915A2CDBB3}" srcId="{01292004-9177-48C3-8E87-36E03F1D2DD4}" destId="{301346AB-E8D8-4F87-9236-DAAFBB573E62}" srcOrd="0" destOrd="0" parTransId="{4A191EBC-B689-4A37-BB25-0BB690FD8BB4}" sibTransId="{BEE83305-F7DF-4F92-A90D-F50EE6747536}"/>
    <dgm:cxn modelId="{3DF8B512-5592-462B-8E23-A11ED37C8B18}" type="presParOf" srcId="{4764AEDB-F047-49DD-8925-ADF7CD9532B3}" destId="{FACCC018-AA17-495A-B846-85DD18974034}" srcOrd="0" destOrd="0" presId="urn:microsoft.com/office/officeart/2005/8/layout/cycle8"/>
    <dgm:cxn modelId="{E41E2157-A727-43EE-A5A9-A24654F34814}" type="presParOf" srcId="{4764AEDB-F047-49DD-8925-ADF7CD9532B3}" destId="{9A93641D-89C2-4C0D-BA9A-652E3DBE9278}" srcOrd="1" destOrd="0" presId="urn:microsoft.com/office/officeart/2005/8/layout/cycle8"/>
    <dgm:cxn modelId="{1E94A006-8CC6-42C9-BF86-9A4CB64A08E0}" type="presParOf" srcId="{4764AEDB-F047-49DD-8925-ADF7CD9532B3}" destId="{70569440-306B-4137-A160-41312491707E}" srcOrd="2" destOrd="0" presId="urn:microsoft.com/office/officeart/2005/8/layout/cycle8"/>
    <dgm:cxn modelId="{27607CA7-ACE8-4550-8296-167F010A0A37}" type="presParOf" srcId="{4764AEDB-F047-49DD-8925-ADF7CD9532B3}" destId="{2547D622-8044-426A-BA96-B8F7AE4298FA}" srcOrd="3" destOrd="0" presId="urn:microsoft.com/office/officeart/2005/8/layout/cycle8"/>
    <dgm:cxn modelId="{EC485BE0-92B1-4DF9-886A-7B5817E5A0ED}" type="presParOf" srcId="{4764AEDB-F047-49DD-8925-ADF7CD9532B3}" destId="{A9FA070D-1286-4A3F-B5B1-F61B423E8EA6}" srcOrd="4" destOrd="0" presId="urn:microsoft.com/office/officeart/2005/8/layout/cycle8"/>
    <dgm:cxn modelId="{C39925A8-4A1A-40C2-8275-DCA3554251D6}" type="presParOf" srcId="{4764AEDB-F047-49DD-8925-ADF7CD9532B3}" destId="{025B423E-2D90-429E-99C9-C7D0EA49C76C}" srcOrd="5" destOrd="0" presId="urn:microsoft.com/office/officeart/2005/8/layout/cycle8"/>
    <dgm:cxn modelId="{09D04AF7-7C0E-427A-A047-E06BBCA9E600}" type="presParOf" srcId="{4764AEDB-F047-49DD-8925-ADF7CD9532B3}" destId="{59603E83-EA69-441D-82AB-04CD03528794}" srcOrd="6" destOrd="0" presId="urn:microsoft.com/office/officeart/2005/8/layout/cycle8"/>
    <dgm:cxn modelId="{D1388DD2-9147-4BC8-8FC1-5CDF0E735ED0}" type="presParOf" srcId="{4764AEDB-F047-49DD-8925-ADF7CD9532B3}" destId="{5902DB93-8080-47D1-9C3D-75A9F759A7C4}" srcOrd="7" destOrd="0" presId="urn:microsoft.com/office/officeart/2005/8/layout/cycle8"/>
    <dgm:cxn modelId="{D488ED5B-4FED-40A8-9089-C46689740F3D}" type="presParOf" srcId="{4764AEDB-F047-49DD-8925-ADF7CD9532B3}" destId="{6AE4F398-7197-43B3-870A-ECAEA3984189}" srcOrd="8" destOrd="0" presId="urn:microsoft.com/office/officeart/2005/8/layout/cycle8"/>
    <dgm:cxn modelId="{407D9D71-F7D6-4098-B0B3-BC0A1C7096D9}" type="presParOf" srcId="{4764AEDB-F047-49DD-8925-ADF7CD9532B3}" destId="{68FDEEC4-F4CF-4261-98BE-0F73DE56CEB0}" srcOrd="9" destOrd="0" presId="urn:microsoft.com/office/officeart/2005/8/layout/cycle8"/>
    <dgm:cxn modelId="{0F38D1F8-57A7-4A70-A13C-425C120274D3}" type="presParOf" srcId="{4764AEDB-F047-49DD-8925-ADF7CD9532B3}" destId="{24DCE9DF-F4F0-4F6D-A02F-80193CF86D5F}" srcOrd="10" destOrd="0" presId="urn:microsoft.com/office/officeart/2005/8/layout/cycle8"/>
    <dgm:cxn modelId="{C628B119-4BEA-43B1-821C-7CE980941025}" type="presParOf" srcId="{4764AEDB-F047-49DD-8925-ADF7CD9532B3}" destId="{216349B6-1F29-4D96-8F04-670EC1781AF3}" srcOrd="11" destOrd="0" presId="urn:microsoft.com/office/officeart/2005/8/layout/cycle8"/>
    <dgm:cxn modelId="{551F057D-D9DB-49BE-8943-455B84DB2725}" type="presParOf" srcId="{4764AEDB-F047-49DD-8925-ADF7CD9532B3}" destId="{B857408A-957A-4863-887A-4495524981FE}" srcOrd="12" destOrd="0" presId="urn:microsoft.com/office/officeart/2005/8/layout/cycle8"/>
    <dgm:cxn modelId="{46D1C257-28FE-4844-B4C5-D26EAC2B19F5}" type="presParOf" srcId="{4764AEDB-F047-49DD-8925-ADF7CD9532B3}" destId="{E7B7654D-5914-4D2E-ACEA-295DB4316AFA}" srcOrd="13" destOrd="0" presId="urn:microsoft.com/office/officeart/2005/8/layout/cycle8"/>
    <dgm:cxn modelId="{E4364E27-AC66-4115-B824-5EC2733B6DFB}" type="presParOf" srcId="{4764AEDB-F047-49DD-8925-ADF7CD9532B3}" destId="{8A841E3C-391F-4039-B8C0-D20C75D67B6F}" srcOrd="14" destOrd="0" presId="urn:microsoft.com/office/officeart/2005/8/layout/cycle8"/>
    <dgm:cxn modelId="{F5803545-7CD5-4748-B60F-E425D1B821EE}" type="presParOf" srcId="{4764AEDB-F047-49DD-8925-ADF7CD9532B3}" destId="{0B1D42E2-2235-4B81-ABF4-A8162D30AE21}" srcOrd="15" destOrd="0" presId="urn:microsoft.com/office/officeart/2005/8/layout/cycle8"/>
    <dgm:cxn modelId="{DE9AF971-C8C3-4356-A577-1D98FFC4DE1B}" type="presParOf" srcId="{4764AEDB-F047-49DD-8925-ADF7CD9532B3}" destId="{82944B15-265D-4741-AD70-322984465A06}" srcOrd="16" destOrd="0" presId="urn:microsoft.com/office/officeart/2005/8/layout/cycle8"/>
    <dgm:cxn modelId="{C143D48B-E7A9-483E-B8A6-0174B59ECD9A}" type="presParOf" srcId="{4764AEDB-F047-49DD-8925-ADF7CD9532B3}" destId="{9BE746FE-4B63-4B57-BB71-898BCF6E0CF9}" srcOrd="17" destOrd="0" presId="urn:microsoft.com/office/officeart/2005/8/layout/cycle8"/>
    <dgm:cxn modelId="{3168B93E-3C23-4897-8541-BE146294A13C}" type="presParOf" srcId="{4764AEDB-F047-49DD-8925-ADF7CD9532B3}" destId="{2035F3D7-FC6A-4E98-B0E6-6CF2B1196594}" srcOrd="18" destOrd="0" presId="urn:microsoft.com/office/officeart/2005/8/layout/cycle8"/>
    <dgm:cxn modelId="{1FB97902-A2C6-4A44-9381-CF4C9C074A33}" type="presParOf" srcId="{4764AEDB-F047-49DD-8925-ADF7CD9532B3}" destId="{5B64EED6-024E-40D5-BF18-595B95C4DC34}" srcOrd="19" destOrd="0" presId="urn:microsoft.com/office/officeart/2005/8/layout/cycle8"/>
    <dgm:cxn modelId="{233F8E47-6895-44A4-9799-16038AEE7F42}" type="presParOf" srcId="{4764AEDB-F047-49DD-8925-ADF7CD9532B3}" destId="{5E0DEE80-8822-46F6-9EF8-98EFE0EF9D91}" srcOrd="20" destOrd="0" presId="urn:microsoft.com/office/officeart/2005/8/layout/cycle8"/>
    <dgm:cxn modelId="{7C9C2E21-8940-4447-9315-679647416191}" type="presParOf" srcId="{4764AEDB-F047-49DD-8925-ADF7CD9532B3}" destId="{242BBD64-1800-442C-A6D1-00A3D138D138}" srcOrd="21" destOrd="0" presId="urn:microsoft.com/office/officeart/2005/8/layout/cycle8"/>
    <dgm:cxn modelId="{0279DBF8-AD11-4A21-90AD-36218BA57062}" type="presParOf" srcId="{4764AEDB-F047-49DD-8925-ADF7CD9532B3}" destId="{2ACB5F5A-91D0-4C88-9CA8-F383D87CE1BD}" srcOrd="22" destOrd="0" presId="urn:microsoft.com/office/officeart/2005/8/layout/cycle8"/>
    <dgm:cxn modelId="{B6579632-5F44-4319-A6AC-0D26BCF3A2E7}" type="presParOf" srcId="{4764AEDB-F047-49DD-8925-ADF7CD9532B3}" destId="{E6F3BD8D-AD21-4906-B1F8-6D4F4A723DE6}" srcOrd="23" destOrd="0" presId="urn:microsoft.com/office/officeart/2005/8/layout/cycle8"/>
    <dgm:cxn modelId="{369FC791-CDCC-4691-9F11-572B90BA13EA}" type="presParOf" srcId="{4764AEDB-F047-49DD-8925-ADF7CD9532B3}" destId="{D3002DF6-D5C6-4820-80A7-A0F8131CB7ED}" srcOrd="24" destOrd="0" presId="urn:microsoft.com/office/officeart/2005/8/layout/cycle8"/>
  </dgm:cxnLst>
  <dgm:bg>
    <a:solidFill>
      <a:schemeClr val="bg1"/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FA3187-8E78-461E-945B-E297539226E1}">
      <dsp:nvSpPr>
        <dsp:cNvPr id="0" name=""/>
        <dsp:cNvSpPr/>
      </dsp:nvSpPr>
      <dsp:spPr>
        <a:xfrm rot="10800000">
          <a:off x="2257571" y="799"/>
          <a:ext cx="7360069" cy="161487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2117" tIns="99060" rIns="184912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600" kern="1200" dirty="0">
              <a:solidFill>
                <a:schemeClr val="tx1"/>
              </a:solidFill>
            </a:rPr>
            <a:t>1. </a:t>
          </a:r>
          <a:r>
            <a:rPr lang="en-ID" sz="2600" kern="1200" dirty="0" err="1">
              <a:solidFill>
                <a:schemeClr val="tx1"/>
              </a:solidFill>
            </a:rPr>
            <a:t>Bagaimana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perumusan</a:t>
          </a:r>
          <a:r>
            <a:rPr lang="en-ID" sz="2600" kern="1200" dirty="0">
              <a:solidFill>
                <a:schemeClr val="tx1"/>
              </a:solidFill>
            </a:rPr>
            <a:t> strategi </a:t>
          </a:r>
          <a:r>
            <a:rPr lang="en-ID" sz="2600" kern="1200" dirty="0" err="1">
              <a:solidFill>
                <a:schemeClr val="tx1"/>
              </a:solidFill>
            </a:rPr>
            <a:t>dalam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peningkatan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kompetensi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lulusan</a:t>
          </a:r>
          <a:r>
            <a:rPr lang="en-ID" sz="2600" kern="1200" dirty="0">
              <a:solidFill>
                <a:schemeClr val="tx1"/>
              </a:solidFill>
            </a:rPr>
            <a:t> di SMK Bina </a:t>
          </a:r>
          <a:r>
            <a:rPr lang="en-ID" sz="2600" kern="1200" dirty="0" err="1">
              <a:solidFill>
                <a:schemeClr val="tx1"/>
              </a:solidFill>
            </a:rPr>
            <a:t>Insan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Mulia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Kabupaten</a:t>
          </a:r>
          <a:r>
            <a:rPr lang="en-ID" sz="2600" kern="1200" dirty="0">
              <a:solidFill>
                <a:schemeClr val="tx1"/>
              </a:solidFill>
            </a:rPr>
            <a:t> Cirebon?</a:t>
          </a:r>
        </a:p>
      </dsp:txBody>
      <dsp:txXfrm rot="10800000">
        <a:off x="2661291" y="799"/>
        <a:ext cx="6956349" cy="1614879"/>
      </dsp:txXfrm>
    </dsp:sp>
    <dsp:sp modelId="{A60543D7-8B8C-47CF-8AF0-8F20E7CE9985}">
      <dsp:nvSpPr>
        <dsp:cNvPr id="0" name=""/>
        <dsp:cNvSpPr/>
      </dsp:nvSpPr>
      <dsp:spPr>
        <a:xfrm>
          <a:off x="1450132" y="799"/>
          <a:ext cx="1614879" cy="161487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D42B35-465C-45D9-9A6B-A68BFE47A355}">
      <dsp:nvSpPr>
        <dsp:cNvPr id="0" name=""/>
        <dsp:cNvSpPr/>
      </dsp:nvSpPr>
      <dsp:spPr>
        <a:xfrm rot="10800000">
          <a:off x="2257571" y="2097731"/>
          <a:ext cx="7360069" cy="161487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2117" tIns="99060" rIns="184912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2. </a:t>
          </a:r>
          <a:r>
            <a:rPr lang="en-ID" sz="2600" kern="1200" dirty="0" err="1">
              <a:solidFill>
                <a:schemeClr val="tx1"/>
              </a:solidFill>
            </a:rPr>
            <a:t>Bagaimana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implementasi</a:t>
          </a:r>
          <a:r>
            <a:rPr lang="en-ID" sz="2600" kern="1200" dirty="0">
              <a:solidFill>
                <a:schemeClr val="tx1"/>
              </a:solidFill>
            </a:rPr>
            <a:t> strategi </a:t>
          </a:r>
          <a:r>
            <a:rPr lang="en-ID" sz="2600" kern="1200" dirty="0" err="1">
              <a:solidFill>
                <a:schemeClr val="tx1"/>
              </a:solidFill>
            </a:rPr>
            <a:t>dalam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peningkatan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kompetensi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lulusan</a:t>
          </a:r>
          <a:r>
            <a:rPr lang="en-ID" sz="2600" kern="1200" dirty="0">
              <a:solidFill>
                <a:schemeClr val="tx1"/>
              </a:solidFill>
            </a:rPr>
            <a:t> di SMK Bina </a:t>
          </a:r>
          <a:r>
            <a:rPr lang="en-ID" sz="2600" kern="1200" dirty="0" err="1">
              <a:solidFill>
                <a:schemeClr val="tx1"/>
              </a:solidFill>
            </a:rPr>
            <a:t>Insan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Mulia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Kabupaten</a:t>
          </a:r>
          <a:r>
            <a:rPr lang="en-ID" sz="2600" kern="1200" dirty="0">
              <a:solidFill>
                <a:schemeClr val="tx1"/>
              </a:solidFill>
            </a:rPr>
            <a:t> Cirebon?</a:t>
          </a:r>
        </a:p>
      </dsp:txBody>
      <dsp:txXfrm rot="10800000">
        <a:off x="2661291" y="2097731"/>
        <a:ext cx="6956349" cy="1614879"/>
      </dsp:txXfrm>
    </dsp:sp>
    <dsp:sp modelId="{92A1FEC7-5C8D-41B0-B059-95C4BCBF4BA0}">
      <dsp:nvSpPr>
        <dsp:cNvPr id="0" name=""/>
        <dsp:cNvSpPr/>
      </dsp:nvSpPr>
      <dsp:spPr>
        <a:xfrm>
          <a:off x="1450132" y="2097731"/>
          <a:ext cx="1614879" cy="161487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1D9F82-C4E9-413F-B450-C27635378ECF}">
      <dsp:nvSpPr>
        <dsp:cNvPr id="0" name=""/>
        <dsp:cNvSpPr/>
      </dsp:nvSpPr>
      <dsp:spPr>
        <a:xfrm rot="10800000">
          <a:off x="2257571" y="4194664"/>
          <a:ext cx="7360069" cy="161487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2117" tIns="99060" rIns="184912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3. </a:t>
          </a:r>
          <a:r>
            <a:rPr lang="en-ID" sz="2600" kern="1200" dirty="0" err="1">
              <a:solidFill>
                <a:schemeClr val="tx1"/>
              </a:solidFill>
            </a:rPr>
            <a:t>Bagaimana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evaluasi</a:t>
          </a:r>
          <a:r>
            <a:rPr lang="en-ID" sz="2600" kern="1200" dirty="0">
              <a:solidFill>
                <a:schemeClr val="tx1"/>
              </a:solidFill>
            </a:rPr>
            <a:t> dan </a:t>
          </a:r>
          <a:r>
            <a:rPr lang="en-ID" sz="2600" kern="1200" dirty="0" err="1">
              <a:solidFill>
                <a:schemeClr val="tx1"/>
              </a:solidFill>
            </a:rPr>
            <a:t>pengendalian</a:t>
          </a:r>
          <a:r>
            <a:rPr lang="en-ID" sz="2600" kern="1200" dirty="0">
              <a:solidFill>
                <a:schemeClr val="tx1"/>
              </a:solidFill>
            </a:rPr>
            <a:t> strategi </a:t>
          </a:r>
          <a:r>
            <a:rPr lang="en-ID" sz="2600" kern="1200" dirty="0" err="1">
              <a:solidFill>
                <a:schemeClr val="tx1"/>
              </a:solidFill>
            </a:rPr>
            <a:t>dalam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peningkatan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kompetensi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lulusan</a:t>
          </a:r>
          <a:r>
            <a:rPr lang="en-ID" sz="2600" kern="1200" dirty="0">
              <a:solidFill>
                <a:schemeClr val="tx1"/>
              </a:solidFill>
            </a:rPr>
            <a:t> di SMK Bina </a:t>
          </a:r>
          <a:r>
            <a:rPr lang="en-ID" sz="2600" kern="1200" dirty="0" err="1">
              <a:solidFill>
                <a:schemeClr val="tx1"/>
              </a:solidFill>
            </a:rPr>
            <a:t>Insan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Mulia</a:t>
          </a:r>
          <a:r>
            <a:rPr lang="en-ID" sz="2600" kern="1200" dirty="0">
              <a:solidFill>
                <a:schemeClr val="tx1"/>
              </a:solidFill>
            </a:rPr>
            <a:t> </a:t>
          </a:r>
          <a:r>
            <a:rPr lang="en-ID" sz="2600" kern="1200" dirty="0" err="1">
              <a:solidFill>
                <a:schemeClr val="tx1"/>
              </a:solidFill>
            </a:rPr>
            <a:t>Kabupaten</a:t>
          </a:r>
          <a:r>
            <a:rPr lang="en-ID" sz="2600" kern="1200" dirty="0">
              <a:solidFill>
                <a:schemeClr val="tx1"/>
              </a:solidFill>
            </a:rPr>
            <a:t> Cirebon?</a:t>
          </a:r>
        </a:p>
      </dsp:txBody>
      <dsp:txXfrm rot="10800000">
        <a:off x="2661291" y="4194664"/>
        <a:ext cx="6956349" cy="1614879"/>
      </dsp:txXfrm>
    </dsp:sp>
    <dsp:sp modelId="{4BC2B5A7-82CA-4574-B6B3-D6921DEA48BB}">
      <dsp:nvSpPr>
        <dsp:cNvPr id="0" name=""/>
        <dsp:cNvSpPr/>
      </dsp:nvSpPr>
      <dsp:spPr>
        <a:xfrm>
          <a:off x="1450132" y="4194664"/>
          <a:ext cx="1614879" cy="161487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58CF03-334B-4349-9CAD-535EEC0DDFE7}">
      <dsp:nvSpPr>
        <dsp:cNvPr id="0" name=""/>
        <dsp:cNvSpPr/>
      </dsp:nvSpPr>
      <dsp:spPr>
        <a:xfrm>
          <a:off x="4471" y="2799327"/>
          <a:ext cx="3077256" cy="1538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Manajemen</a:t>
          </a:r>
          <a:r>
            <a:rPr lang="en-US" sz="1000" kern="1200" dirty="0">
              <a:solidFill>
                <a:schemeClr val="tx1"/>
              </a:solidFill>
            </a:rPr>
            <a:t> </a:t>
          </a:r>
          <a:r>
            <a:rPr lang="en-US" sz="1000" kern="1200" dirty="0" err="1">
              <a:solidFill>
                <a:schemeClr val="tx1"/>
              </a:solidFill>
            </a:rPr>
            <a:t>strategik</a:t>
          </a:r>
          <a:r>
            <a:rPr lang="en-US" sz="1000" kern="1200" dirty="0">
              <a:solidFill>
                <a:schemeClr val="tx1"/>
              </a:solidFill>
            </a:rPr>
            <a:t> </a:t>
          </a:r>
          <a:r>
            <a:rPr lang="en-US" sz="1000" kern="1200" dirty="0" err="1">
              <a:solidFill>
                <a:schemeClr val="tx1"/>
              </a:solidFill>
            </a:rPr>
            <a:t>dalam</a:t>
          </a:r>
          <a:r>
            <a:rPr lang="en-US" sz="1000" kern="1200" dirty="0">
              <a:solidFill>
                <a:schemeClr val="tx1"/>
              </a:solidFill>
            </a:rPr>
            <a:t> </a:t>
          </a:r>
          <a:r>
            <a:rPr lang="en-US" sz="1000" kern="1200" dirty="0" err="1">
              <a:solidFill>
                <a:schemeClr val="tx1"/>
              </a:solidFill>
            </a:rPr>
            <a:t>Peningkatan</a:t>
          </a:r>
          <a:r>
            <a:rPr lang="en-US" sz="1000" kern="1200" dirty="0">
              <a:solidFill>
                <a:schemeClr val="tx1"/>
              </a:solidFill>
            </a:rPr>
            <a:t> </a:t>
          </a:r>
          <a:r>
            <a:rPr lang="en-US" sz="1000" kern="1200" dirty="0" err="1">
              <a:solidFill>
                <a:schemeClr val="tx1"/>
              </a:solidFill>
            </a:rPr>
            <a:t>Kompetensi</a:t>
          </a:r>
          <a:r>
            <a:rPr lang="en-US" sz="1000" kern="1200" dirty="0">
              <a:solidFill>
                <a:schemeClr val="tx1"/>
              </a:solidFill>
            </a:rPr>
            <a:t> </a:t>
          </a:r>
          <a:r>
            <a:rPr lang="en-US" sz="1000" kern="1200" dirty="0" err="1">
              <a:solidFill>
                <a:schemeClr val="tx1"/>
              </a:solidFill>
            </a:rPr>
            <a:t>Lulusan</a:t>
          </a:r>
          <a:r>
            <a:rPr lang="en-US" sz="1000" kern="1200" dirty="0">
              <a:solidFill>
                <a:schemeClr val="tx1"/>
              </a:solidFill>
            </a:rPr>
            <a:t> di SMK Bina </a:t>
          </a:r>
          <a:r>
            <a:rPr lang="en-US" sz="1000" kern="1200" dirty="0" err="1">
              <a:solidFill>
                <a:schemeClr val="tx1"/>
              </a:solidFill>
            </a:rPr>
            <a:t>Insan</a:t>
          </a:r>
          <a:r>
            <a:rPr lang="en-US" sz="1000" kern="1200" dirty="0">
              <a:solidFill>
                <a:schemeClr val="tx1"/>
              </a:solidFill>
            </a:rPr>
            <a:t> </a:t>
          </a:r>
          <a:r>
            <a:rPr lang="en-US" sz="1000" kern="1200" dirty="0" err="1">
              <a:solidFill>
                <a:schemeClr val="tx1"/>
              </a:solidFill>
            </a:rPr>
            <a:t>Mulia</a:t>
          </a:r>
          <a:r>
            <a:rPr lang="en-US" sz="1000" kern="1200" dirty="0">
              <a:solidFill>
                <a:schemeClr val="tx1"/>
              </a:solidFill>
            </a:rPr>
            <a:t> </a:t>
          </a:r>
          <a:r>
            <a:rPr lang="en-US" sz="1000" kern="1200" dirty="0" err="1">
              <a:solidFill>
                <a:schemeClr val="tx1"/>
              </a:solidFill>
            </a:rPr>
            <a:t>Kabupaten</a:t>
          </a:r>
          <a:r>
            <a:rPr lang="en-US" sz="1000" kern="1200" dirty="0">
              <a:solidFill>
                <a:schemeClr val="tx1"/>
              </a:solidFill>
            </a:rPr>
            <a:t> Cirebon</a:t>
          </a:r>
          <a:endParaRPr lang="en-ID" sz="1000" kern="1200" dirty="0">
            <a:solidFill>
              <a:schemeClr val="tx1"/>
            </a:solidFill>
          </a:endParaRPr>
        </a:p>
      </dsp:txBody>
      <dsp:txXfrm>
        <a:off x="49536" y="2844392"/>
        <a:ext cx="2987126" cy="1448498"/>
      </dsp:txXfrm>
    </dsp:sp>
    <dsp:sp modelId="{C95EB118-41AF-49DB-8F99-BF78B8FD6404}">
      <dsp:nvSpPr>
        <dsp:cNvPr id="0" name=""/>
        <dsp:cNvSpPr/>
      </dsp:nvSpPr>
      <dsp:spPr>
        <a:xfrm rot="18289469">
          <a:off x="2619452" y="2664528"/>
          <a:ext cx="2155453" cy="38803"/>
        </a:xfrm>
        <a:custGeom>
          <a:avLst/>
          <a:gdLst/>
          <a:ahLst/>
          <a:cxnLst/>
          <a:rect l="0" t="0" r="0" b="0"/>
          <a:pathLst>
            <a:path>
              <a:moveTo>
                <a:pt x="0" y="19401"/>
              </a:moveTo>
              <a:lnTo>
                <a:pt x="2155453" y="1940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800" kern="1200">
            <a:solidFill>
              <a:schemeClr val="tx1"/>
            </a:solidFill>
          </a:endParaRPr>
        </a:p>
      </dsp:txBody>
      <dsp:txXfrm>
        <a:off x="3643292" y="2630044"/>
        <a:ext cx="107772" cy="107772"/>
      </dsp:txXfrm>
    </dsp:sp>
    <dsp:sp modelId="{52F8F6C7-2B7C-46F4-AD63-DD1038F69DC9}">
      <dsp:nvSpPr>
        <dsp:cNvPr id="0" name=""/>
        <dsp:cNvSpPr/>
      </dsp:nvSpPr>
      <dsp:spPr>
        <a:xfrm>
          <a:off x="4312630" y="1029905"/>
          <a:ext cx="3077256" cy="1538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Manajemen</a:t>
          </a:r>
          <a:r>
            <a:rPr lang="en-US" sz="1000" kern="1200" dirty="0">
              <a:solidFill>
                <a:schemeClr val="tx1"/>
              </a:solidFill>
            </a:rPr>
            <a:t> </a:t>
          </a:r>
          <a:r>
            <a:rPr lang="en-US" sz="1000" kern="1200" dirty="0" err="1">
              <a:solidFill>
                <a:schemeClr val="tx1"/>
              </a:solidFill>
            </a:rPr>
            <a:t>Strategik</a:t>
          </a:r>
          <a:endParaRPr lang="en-ID" sz="1000" kern="1200" dirty="0">
            <a:solidFill>
              <a:schemeClr val="tx1"/>
            </a:solidFill>
          </a:endParaRPr>
        </a:p>
      </dsp:txBody>
      <dsp:txXfrm>
        <a:off x="4357695" y="1074970"/>
        <a:ext cx="2987126" cy="1448498"/>
      </dsp:txXfrm>
    </dsp:sp>
    <dsp:sp modelId="{D3D3CC77-B425-4379-8768-2E50EDE4F938}">
      <dsp:nvSpPr>
        <dsp:cNvPr id="0" name=""/>
        <dsp:cNvSpPr/>
      </dsp:nvSpPr>
      <dsp:spPr>
        <a:xfrm>
          <a:off x="7389887" y="1779817"/>
          <a:ext cx="1230902" cy="38803"/>
        </a:xfrm>
        <a:custGeom>
          <a:avLst/>
          <a:gdLst/>
          <a:ahLst/>
          <a:cxnLst/>
          <a:rect l="0" t="0" r="0" b="0"/>
          <a:pathLst>
            <a:path>
              <a:moveTo>
                <a:pt x="0" y="19401"/>
              </a:moveTo>
              <a:lnTo>
                <a:pt x="1230902" y="1940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>
            <a:solidFill>
              <a:schemeClr val="tx1"/>
            </a:solidFill>
          </a:endParaRPr>
        </a:p>
      </dsp:txBody>
      <dsp:txXfrm>
        <a:off x="7974566" y="1768446"/>
        <a:ext cx="61545" cy="61545"/>
      </dsp:txXfrm>
    </dsp:sp>
    <dsp:sp modelId="{0D2F8CAE-D870-49FD-B45E-C3BBD60F7F55}">
      <dsp:nvSpPr>
        <dsp:cNvPr id="0" name=""/>
        <dsp:cNvSpPr/>
      </dsp:nvSpPr>
      <dsp:spPr>
        <a:xfrm>
          <a:off x="8620790" y="1029905"/>
          <a:ext cx="3077256" cy="1538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000" kern="1200" dirty="0" err="1">
              <a:solidFill>
                <a:schemeClr val="tx1"/>
              </a:solidFill>
            </a:rPr>
            <a:t>Manajemen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strategis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adalah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serangkaian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keputusan</a:t>
          </a:r>
          <a:r>
            <a:rPr lang="en-ID" sz="1000" kern="1200" dirty="0">
              <a:solidFill>
                <a:schemeClr val="tx1"/>
              </a:solidFill>
            </a:rPr>
            <a:t> dan </a:t>
          </a:r>
          <a:r>
            <a:rPr lang="en-ID" sz="1000" kern="1200" dirty="0" err="1">
              <a:solidFill>
                <a:schemeClr val="tx1"/>
              </a:solidFill>
            </a:rPr>
            <a:t>tindakan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manajerial</a:t>
          </a:r>
          <a:r>
            <a:rPr lang="en-ID" sz="1000" kern="1200" dirty="0">
              <a:solidFill>
                <a:schemeClr val="tx1"/>
              </a:solidFill>
            </a:rPr>
            <a:t> yang </a:t>
          </a:r>
          <a:r>
            <a:rPr lang="en-ID" sz="1000" kern="1200" dirty="0" err="1">
              <a:solidFill>
                <a:schemeClr val="tx1"/>
              </a:solidFill>
            </a:rPr>
            <a:t>menentukan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kinerja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perusahaan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dalam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jangka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panjang</a:t>
          </a:r>
          <a:r>
            <a:rPr lang="en-ID" sz="1000" kern="1200" dirty="0">
              <a:solidFill>
                <a:schemeClr val="tx1"/>
              </a:solidFill>
            </a:rPr>
            <a:t>.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000" kern="1200" dirty="0">
              <a:solidFill>
                <a:schemeClr val="tx1"/>
              </a:solidFill>
            </a:rPr>
            <a:t>(J. David Hunger dan Thomas L. </a:t>
          </a:r>
          <a:r>
            <a:rPr lang="en-ID" sz="1000" kern="1200" dirty="0" err="1">
              <a:solidFill>
                <a:schemeClr val="tx1"/>
              </a:solidFill>
            </a:rPr>
            <a:t>Wheelen</a:t>
          </a:r>
          <a:r>
            <a:rPr lang="en-ID" sz="1000" kern="1200" dirty="0">
              <a:solidFill>
                <a:schemeClr val="tx1"/>
              </a:solidFill>
            </a:rPr>
            <a:t>, 2003: 4)</a:t>
          </a:r>
        </a:p>
      </dsp:txBody>
      <dsp:txXfrm>
        <a:off x="8665855" y="1074970"/>
        <a:ext cx="2987126" cy="1448498"/>
      </dsp:txXfrm>
    </dsp:sp>
    <dsp:sp modelId="{E531B698-CB9B-4080-97E3-7E6EE0906722}">
      <dsp:nvSpPr>
        <dsp:cNvPr id="0" name=""/>
        <dsp:cNvSpPr/>
      </dsp:nvSpPr>
      <dsp:spPr>
        <a:xfrm>
          <a:off x="3081727" y="3549240"/>
          <a:ext cx="1230902" cy="38803"/>
        </a:xfrm>
        <a:custGeom>
          <a:avLst/>
          <a:gdLst/>
          <a:ahLst/>
          <a:cxnLst/>
          <a:rect l="0" t="0" r="0" b="0"/>
          <a:pathLst>
            <a:path>
              <a:moveTo>
                <a:pt x="0" y="19401"/>
              </a:moveTo>
              <a:lnTo>
                <a:pt x="1230902" y="1940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>
            <a:solidFill>
              <a:schemeClr val="tx1"/>
            </a:solidFill>
          </a:endParaRPr>
        </a:p>
      </dsp:txBody>
      <dsp:txXfrm>
        <a:off x="3666406" y="3537869"/>
        <a:ext cx="61545" cy="61545"/>
      </dsp:txXfrm>
    </dsp:sp>
    <dsp:sp modelId="{832FBB3C-9332-4898-BD74-323E6612CEF5}">
      <dsp:nvSpPr>
        <dsp:cNvPr id="0" name=""/>
        <dsp:cNvSpPr/>
      </dsp:nvSpPr>
      <dsp:spPr>
        <a:xfrm>
          <a:off x="4312630" y="2799327"/>
          <a:ext cx="3077256" cy="1538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Kompetensi</a:t>
          </a:r>
          <a:r>
            <a:rPr lang="en-US" sz="1000" kern="1200" dirty="0">
              <a:solidFill>
                <a:schemeClr val="tx1"/>
              </a:solidFill>
            </a:rPr>
            <a:t> </a:t>
          </a:r>
          <a:r>
            <a:rPr lang="en-US" sz="1000" kern="1200" dirty="0" err="1">
              <a:solidFill>
                <a:schemeClr val="tx1"/>
              </a:solidFill>
            </a:rPr>
            <a:t>Lulusan</a:t>
          </a:r>
          <a:endParaRPr lang="en-ID" sz="1000" kern="1200" dirty="0">
            <a:solidFill>
              <a:schemeClr val="tx1"/>
            </a:solidFill>
          </a:endParaRPr>
        </a:p>
      </dsp:txBody>
      <dsp:txXfrm>
        <a:off x="4357695" y="2844392"/>
        <a:ext cx="2987126" cy="1448498"/>
      </dsp:txXfrm>
    </dsp:sp>
    <dsp:sp modelId="{E5EFFE55-9518-42EA-AA66-4B7B3E9E6F64}">
      <dsp:nvSpPr>
        <dsp:cNvPr id="0" name=""/>
        <dsp:cNvSpPr/>
      </dsp:nvSpPr>
      <dsp:spPr>
        <a:xfrm>
          <a:off x="7389887" y="3549240"/>
          <a:ext cx="1230902" cy="38803"/>
        </a:xfrm>
        <a:custGeom>
          <a:avLst/>
          <a:gdLst/>
          <a:ahLst/>
          <a:cxnLst/>
          <a:rect l="0" t="0" r="0" b="0"/>
          <a:pathLst>
            <a:path>
              <a:moveTo>
                <a:pt x="0" y="19401"/>
              </a:moveTo>
              <a:lnTo>
                <a:pt x="1230902" y="1940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>
            <a:solidFill>
              <a:schemeClr val="tx1"/>
            </a:solidFill>
          </a:endParaRPr>
        </a:p>
      </dsp:txBody>
      <dsp:txXfrm>
        <a:off x="7974566" y="3537869"/>
        <a:ext cx="61545" cy="61545"/>
      </dsp:txXfrm>
    </dsp:sp>
    <dsp:sp modelId="{7CFD4940-FA39-463B-B8A5-2DBD42DC517D}">
      <dsp:nvSpPr>
        <dsp:cNvPr id="0" name=""/>
        <dsp:cNvSpPr/>
      </dsp:nvSpPr>
      <dsp:spPr>
        <a:xfrm>
          <a:off x="8620790" y="2799327"/>
          <a:ext cx="3077256" cy="1538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000" kern="1200" dirty="0" err="1">
              <a:solidFill>
                <a:schemeClr val="tx1"/>
              </a:solidFill>
            </a:rPr>
            <a:t>Standar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Kompetensi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Lulusan</a:t>
          </a:r>
          <a:r>
            <a:rPr lang="en-ID" sz="1000" kern="1200" dirty="0">
              <a:solidFill>
                <a:schemeClr val="tx1"/>
              </a:solidFill>
            </a:rPr>
            <a:t> (SKL) </a:t>
          </a:r>
          <a:r>
            <a:rPr lang="en-ID" sz="1000" kern="1200" dirty="0" err="1">
              <a:solidFill>
                <a:schemeClr val="tx1"/>
              </a:solidFill>
            </a:rPr>
            <a:t>satuan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pendidikan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adalah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kualifikasi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kemampuan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lulusan</a:t>
          </a:r>
          <a:r>
            <a:rPr lang="en-ID" sz="1000" kern="1200" dirty="0">
              <a:solidFill>
                <a:schemeClr val="tx1"/>
              </a:solidFill>
            </a:rPr>
            <a:t> yang </a:t>
          </a:r>
          <a:r>
            <a:rPr lang="en-ID" sz="1000" kern="1200" dirty="0" err="1">
              <a:solidFill>
                <a:schemeClr val="tx1"/>
              </a:solidFill>
            </a:rPr>
            <a:t>mencakup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pengetahuan</a:t>
          </a:r>
          <a:r>
            <a:rPr lang="en-ID" sz="1000" kern="1200" dirty="0">
              <a:solidFill>
                <a:schemeClr val="tx1"/>
              </a:solidFill>
            </a:rPr>
            <a:t>, </a:t>
          </a:r>
          <a:r>
            <a:rPr lang="en-ID" sz="1000" kern="1200" dirty="0" err="1">
              <a:solidFill>
                <a:schemeClr val="tx1"/>
              </a:solidFill>
            </a:rPr>
            <a:t>keterampilan</a:t>
          </a:r>
          <a:r>
            <a:rPr lang="en-ID" sz="1000" kern="1200" dirty="0">
              <a:solidFill>
                <a:schemeClr val="tx1"/>
              </a:solidFill>
            </a:rPr>
            <a:t>, dan </a:t>
          </a:r>
          <a:r>
            <a:rPr lang="en-ID" sz="1000" kern="1200" dirty="0" err="1">
              <a:solidFill>
                <a:schemeClr val="tx1"/>
              </a:solidFill>
            </a:rPr>
            <a:t>sikap</a:t>
          </a:r>
          <a:r>
            <a:rPr lang="en-ID" sz="1000" kern="1200" dirty="0">
              <a:solidFill>
                <a:schemeClr val="tx1"/>
              </a:solidFill>
            </a:rPr>
            <a:t>, yang </a:t>
          </a:r>
          <a:r>
            <a:rPr lang="en-ID" sz="1000" kern="1200" dirty="0" err="1">
              <a:solidFill>
                <a:schemeClr val="tx1"/>
              </a:solidFill>
            </a:rPr>
            <a:t>digunakan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sebagai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penilaian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dalam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penentuan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kelulusan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peserta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didik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dari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satuan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pendidikan</a:t>
          </a:r>
          <a:r>
            <a:rPr lang="en-ID" sz="1000" kern="1200" dirty="0">
              <a:solidFill>
                <a:schemeClr val="tx1"/>
              </a:solidFill>
            </a:rPr>
            <a:t>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000" kern="1200" dirty="0">
              <a:solidFill>
                <a:schemeClr val="tx1"/>
              </a:solidFill>
            </a:rPr>
            <a:t>(E. </a:t>
          </a:r>
          <a:r>
            <a:rPr lang="en-ID" sz="1000" kern="1200" dirty="0" err="1">
              <a:solidFill>
                <a:schemeClr val="tx1"/>
              </a:solidFill>
            </a:rPr>
            <a:t>Mulyasa</a:t>
          </a:r>
          <a:r>
            <a:rPr lang="en-ID" sz="1000" kern="1200" dirty="0">
              <a:solidFill>
                <a:schemeClr val="tx1"/>
              </a:solidFill>
            </a:rPr>
            <a:t>, 2012:91)</a:t>
          </a:r>
        </a:p>
      </dsp:txBody>
      <dsp:txXfrm>
        <a:off x="8665855" y="2844392"/>
        <a:ext cx="2987126" cy="1448498"/>
      </dsp:txXfrm>
    </dsp:sp>
    <dsp:sp modelId="{27718D28-9648-4F54-B744-DFED05E46DE3}">
      <dsp:nvSpPr>
        <dsp:cNvPr id="0" name=""/>
        <dsp:cNvSpPr/>
      </dsp:nvSpPr>
      <dsp:spPr>
        <a:xfrm rot="3310531">
          <a:off x="2619452" y="4433951"/>
          <a:ext cx="2155453" cy="38803"/>
        </a:xfrm>
        <a:custGeom>
          <a:avLst/>
          <a:gdLst/>
          <a:ahLst/>
          <a:cxnLst/>
          <a:rect l="0" t="0" r="0" b="0"/>
          <a:pathLst>
            <a:path>
              <a:moveTo>
                <a:pt x="0" y="19401"/>
              </a:moveTo>
              <a:lnTo>
                <a:pt x="2155453" y="1940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800" kern="1200"/>
        </a:p>
      </dsp:txBody>
      <dsp:txXfrm>
        <a:off x="3643292" y="4399466"/>
        <a:ext cx="107772" cy="107772"/>
      </dsp:txXfrm>
    </dsp:sp>
    <dsp:sp modelId="{6AF02CEE-CA21-4A66-8255-EAC560E6779B}">
      <dsp:nvSpPr>
        <dsp:cNvPr id="0" name=""/>
        <dsp:cNvSpPr/>
      </dsp:nvSpPr>
      <dsp:spPr>
        <a:xfrm>
          <a:off x="4312630" y="4568750"/>
          <a:ext cx="3077256" cy="1538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Broadcasting dan </a:t>
          </a:r>
          <a:r>
            <a:rPr lang="en-US" sz="1000" kern="1200" dirty="0" err="1">
              <a:solidFill>
                <a:schemeClr val="tx1"/>
              </a:solidFill>
            </a:rPr>
            <a:t>pertelevisian</a:t>
          </a:r>
          <a:endParaRPr lang="en-ID" sz="1000" kern="1200" dirty="0">
            <a:solidFill>
              <a:schemeClr val="tx1"/>
            </a:solidFill>
          </a:endParaRPr>
        </a:p>
      </dsp:txBody>
      <dsp:txXfrm>
        <a:off x="4357695" y="4613815"/>
        <a:ext cx="2987126" cy="1448498"/>
      </dsp:txXfrm>
    </dsp:sp>
    <dsp:sp modelId="{85C1523B-0C80-44F7-A3E2-893D64822963}">
      <dsp:nvSpPr>
        <dsp:cNvPr id="0" name=""/>
        <dsp:cNvSpPr/>
      </dsp:nvSpPr>
      <dsp:spPr>
        <a:xfrm>
          <a:off x="7389887" y="5318662"/>
          <a:ext cx="1230902" cy="38803"/>
        </a:xfrm>
        <a:custGeom>
          <a:avLst/>
          <a:gdLst/>
          <a:ahLst/>
          <a:cxnLst/>
          <a:rect l="0" t="0" r="0" b="0"/>
          <a:pathLst>
            <a:path>
              <a:moveTo>
                <a:pt x="0" y="19401"/>
              </a:moveTo>
              <a:lnTo>
                <a:pt x="1230902" y="1940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7974566" y="5307292"/>
        <a:ext cx="61545" cy="61545"/>
      </dsp:txXfrm>
    </dsp:sp>
    <dsp:sp modelId="{E4311805-4050-427D-A2F6-723B6A432710}">
      <dsp:nvSpPr>
        <dsp:cNvPr id="0" name=""/>
        <dsp:cNvSpPr/>
      </dsp:nvSpPr>
      <dsp:spPr>
        <a:xfrm>
          <a:off x="8620790" y="4568750"/>
          <a:ext cx="3077256" cy="1538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000" kern="1200" dirty="0" err="1">
              <a:solidFill>
                <a:schemeClr val="tx1"/>
              </a:solidFill>
            </a:rPr>
            <a:t>Penyiaran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adalah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kegiatan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pemancar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luasan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siaran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melalui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sarana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pemancaran</a:t>
          </a:r>
          <a:r>
            <a:rPr lang="en-ID" sz="1000" kern="1200" dirty="0">
              <a:solidFill>
                <a:schemeClr val="tx1"/>
              </a:solidFill>
            </a:rPr>
            <a:t> dan/</a:t>
          </a:r>
          <a:r>
            <a:rPr lang="en-ID" sz="1000" kern="1200" dirty="0" err="1">
              <a:solidFill>
                <a:schemeClr val="tx1"/>
              </a:solidFill>
            </a:rPr>
            <a:t>atau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sarana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transmisi</a:t>
          </a:r>
          <a:r>
            <a:rPr lang="en-ID" sz="1000" kern="1200" dirty="0">
              <a:solidFill>
                <a:schemeClr val="tx1"/>
              </a:solidFill>
            </a:rPr>
            <a:t> di </a:t>
          </a:r>
          <a:r>
            <a:rPr lang="en-ID" sz="1000" kern="1200" dirty="0" err="1">
              <a:solidFill>
                <a:schemeClr val="tx1"/>
              </a:solidFill>
            </a:rPr>
            <a:t>darat</a:t>
          </a:r>
          <a:r>
            <a:rPr lang="en-ID" sz="1000" kern="1200" dirty="0">
              <a:solidFill>
                <a:schemeClr val="tx1"/>
              </a:solidFill>
            </a:rPr>
            <a:t>, di </a:t>
          </a:r>
          <a:r>
            <a:rPr lang="en-ID" sz="1000" kern="1200" dirty="0" err="1">
              <a:solidFill>
                <a:schemeClr val="tx1"/>
              </a:solidFill>
            </a:rPr>
            <a:t>laut</a:t>
          </a:r>
          <a:r>
            <a:rPr lang="en-ID" sz="1000" kern="1200" dirty="0">
              <a:solidFill>
                <a:schemeClr val="tx1"/>
              </a:solidFill>
            </a:rPr>
            <a:t>, </a:t>
          </a:r>
          <a:r>
            <a:rPr lang="en-ID" sz="1000" kern="1200" dirty="0" err="1">
              <a:solidFill>
                <a:schemeClr val="tx1"/>
              </a:solidFill>
            </a:rPr>
            <a:t>atau</a:t>
          </a:r>
          <a:r>
            <a:rPr lang="en-ID" sz="1000" kern="1200" dirty="0">
              <a:solidFill>
                <a:schemeClr val="tx1"/>
              </a:solidFill>
            </a:rPr>
            <a:t> di </a:t>
          </a:r>
          <a:r>
            <a:rPr lang="en-ID" sz="1000" kern="1200" dirty="0" err="1">
              <a:solidFill>
                <a:schemeClr val="tx1"/>
              </a:solidFill>
            </a:rPr>
            <a:t>antariksa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dengan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menggunakan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spektrum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frekuensi</a:t>
          </a:r>
          <a:r>
            <a:rPr lang="en-ID" sz="1000" kern="1200" dirty="0">
              <a:solidFill>
                <a:schemeClr val="tx1"/>
              </a:solidFill>
            </a:rPr>
            <a:t> radio </a:t>
          </a:r>
          <a:r>
            <a:rPr lang="en-ID" sz="1000" kern="1200" dirty="0" err="1">
              <a:solidFill>
                <a:schemeClr val="tx1"/>
              </a:solidFill>
            </a:rPr>
            <a:t>melalui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udara</a:t>
          </a:r>
          <a:r>
            <a:rPr lang="en-ID" sz="1000" kern="1200" dirty="0">
              <a:solidFill>
                <a:schemeClr val="tx1"/>
              </a:solidFill>
            </a:rPr>
            <a:t>, </a:t>
          </a:r>
          <a:r>
            <a:rPr lang="en-ID" sz="1000" kern="1200" dirty="0" err="1">
              <a:solidFill>
                <a:schemeClr val="tx1"/>
              </a:solidFill>
            </a:rPr>
            <a:t>kabel</a:t>
          </a:r>
          <a:r>
            <a:rPr lang="en-ID" sz="1000" kern="1200" dirty="0">
              <a:solidFill>
                <a:schemeClr val="tx1"/>
              </a:solidFill>
            </a:rPr>
            <a:t>, dan/</a:t>
          </a:r>
          <a:r>
            <a:rPr lang="en-ID" sz="1000" kern="1200" dirty="0" err="1">
              <a:solidFill>
                <a:schemeClr val="tx1"/>
              </a:solidFill>
            </a:rPr>
            <a:t>atau</a:t>
          </a:r>
          <a:r>
            <a:rPr lang="en-ID" sz="1000" kern="1200" dirty="0">
              <a:solidFill>
                <a:schemeClr val="tx1"/>
              </a:solidFill>
            </a:rPr>
            <a:t> media </a:t>
          </a:r>
          <a:r>
            <a:rPr lang="en-ID" sz="1000" kern="1200" dirty="0" err="1">
              <a:solidFill>
                <a:schemeClr val="tx1"/>
              </a:solidFill>
            </a:rPr>
            <a:t>lainnya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untuk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dapat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diterima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secara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serentak</a:t>
          </a:r>
          <a:r>
            <a:rPr lang="en-ID" sz="1000" kern="1200" dirty="0">
              <a:solidFill>
                <a:schemeClr val="tx1"/>
              </a:solidFill>
            </a:rPr>
            <a:t> dan </a:t>
          </a:r>
          <a:r>
            <a:rPr lang="en-ID" sz="1000" kern="1200" dirty="0" err="1">
              <a:solidFill>
                <a:schemeClr val="tx1"/>
              </a:solidFill>
            </a:rPr>
            <a:t>bersama</a:t>
          </a:r>
          <a:r>
            <a:rPr lang="en-ID" sz="1000" kern="1200" dirty="0">
              <a:solidFill>
                <a:schemeClr val="tx1"/>
              </a:solidFill>
            </a:rPr>
            <a:t> oleh </a:t>
          </a:r>
          <a:r>
            <a:rPr lang="en-ID" sz="1000" kern="1200" dirty="0" err="1">
              <a:solidFill>
                <a:schemeClr val="tx1"/>
              </a:solidFill>
            </a:rPr>
            <a:t>masyarakat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dengan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perangkat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penerima</a:t>
          </a:r>
          <a:r>
            <a:rPr lang="en-ID" sz="1000" kern="1200" dirty="0">
              <a:solidFill>
                <a:schemeClr val="tx1"/>
              </a:solidFill>
            </a:rPr>
            <a:t> </a:t>
          </a:r>
          <a:r>
            <a:rPr lang="en-ID" sz="1000" kern="1200" dirty="0" err="1">
              <a:solidFill>
                <a:schemeClr val="tx1"/>
              </a:solidFill>
            </a:rPr>
            <a:t>siaran</a:t>
          </a:r>
          <a:r>
            <a:rPr lang="en-ID" sz="1000" kern="1200" dirty="0">
              <a:solidFill>
                <a:schemeClr val="tx1"/>
              </a:solidFill>
            </a:rPr>
            <a:t>.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(UU </a:t>
          </a:r>
          <a:r>
            <a:rPr lang="en-US" sz="1000" kern="1200" dirty="0" err="1">
              <a:solidFill>
                <a:schemeClr val="tx1"/>
              </a:solidFill>
            </a:rPr>
            <a:t>Republik</a:t>
          </a:r>
          <a:r>
            <a:rPr lang="en-US" sz="1000" kern="1200" dirty="0">
              <a:solidFill>
                <a:schemeClr val="tx1"/>
              </a:solidFill>
            </a:rPr>
            <a:t> Indonesia</a:t>
          </a:r>
          <a:r>
            <a:rPr lang="en-US" sz="1000" i="1" kern="1200" dirty="0">
              <a:solidFill>
                <a:schemeClr val="tx1"/>
              </a:solidFill>
            </a:rPr>
            <a:t> </a:t>
          </a:r>
          <a:r>
            <a:rPr lang="en-US" sz="1000" kern="1200" dirty="0" err="1">
              <a:solidFill>
                <a:schemeClr val="tx1"/>
              </a:solidFill>
            </a:rPr>
            <a:t>Nomor</a:t>
          </a:r>
          <a:r>
            <a:rPr lang="en-US" sz="1000" kern="1200" dirty="0">
              <a:solidFill>
                <a:schemeClr val="tx1"/>
              </a:solidFill>
            </a:rPr>
            <a:t> 32 </a:t>
          </a:r>
          <a:r>
            <a:rPr lang="en-US" sz="1000" kern="1200" dirty="0" err="1">
              <a:solidFill>
                <a:schemeClr val="tx1"/>
              </a:solidFill>
            </a:rPr>
            <a:t>Tahun</a:t>
          </a:r>
          <a:r>
            <a:rPr lang="en-US" sz="1000" kern="1200" dirty="0">
              <a:solidFill>
                <a:schemeClr val="tx1"/>
              </a:solidFill>
            </a:rPr>
            <a:t> 2002 </a:t>
          </a:r>
          <a:r>
            <a:rPr lang="en-US" sz="1000" kern="1200" dirty="0" err="1">
              <a:solidFill>
                <a:schemeClr val="tx1"/>
              </a:solidFill>
            </a:rPr>
            <a:t>tentang</a:t>
          </a:r>
          <a:r>
            <a:rPr lang="en-US" sz="1000" kern="1200" dirty="0">
              <a:solidFill>
                <a:schemeClr val="tx1"/>
              </a:solidFill>
            </a:rPr>
            <a:t> </a:t>
          </a:r>
          <a:r>
            <a:rPr lang="en-US" sz="1000" kern="1200" dirty="0" err="1">
              <a:solidFill>
                <a:schemeClr val="tx1"/>
              </a:solidFill>
            </a:rPr>
            <a:t>Penyiaran</a:t>
          </a:r>
          <a:r>
            <a:rPr lang="en-US" sz="1000" kern="1200" dirty="0">
              <a:solidFill>
                <a:schemeClr val="tx1"/>
              </a:solidFill>
            </a:rPr>
            <a:t>, </a:t>
          </a:r>
          <a:r>
            <a:rPr lang="en-US" sz="1000" kern="1200" dirty="0" err="1">
              <a:solidFill>
                <a:schemeClr val="tx1"/>
              </a:solidFill>
            </a:rPr>
            <a:t>Pasal</a:t>
          </a:r>
          <a:r>
            <a:rPr lang="en-US" sz="1000" kern="1200" dirty="0">
              <a:solidFill>
                <a:schemeClr val="tx1"/>
              </a:solidFill>
            </a:rPr>
            <a:t> 1)</a:t>
          </a:r>
          <a:endParaRPr lang="en-ID" sz="1000" kern="1200" dirty="0">
            <a:solidFill>
              <a:schemeClr val="tx1"/>
            </a:solidFill>
          </a:endParaRPr>
        </a:p>
      </dsp:txBody>
      <dsp:txXfrm>
        <a:off x="8665855" y="4613815"/>
        <a:ext cx="2987126" cy="14484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B1360-93E3-435A-87DF-FD49B6396B02}">
      <dsp:nvSpPr>
        <dsp:cNvPr id="0" name=""/>
        <dsp:cNvSpPr/>
      </dsp:nvSpPr>
      <dsp:spPr>
        <a:xfrm>
          <a:off x="7143" y="1001183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1"/>
              </a:solidFill>
            </a:rPr>
            <a:t>Pengamatan</a:t>
          </a:r>
          <a:r>
            <a:rPr lang="en-US" sz="2600" kern="1200" dirty="0">
              <a:solidFill>
                <a:schemeClr val="tx1"/>
              </a:solidFill>
            </a:rPr>
            <a:t> </a:t>
          </a:r>
          <a:r>
            <a:rPr lang="en-US" sz="2600" kern="1200" dirty="0" err="1">
              <a:solidFill>
                <a:schemeClr val="tx1"/>
              </a:solidFill>
            </a:rPr>
            <a:t>lingkungan</a:t>
          </a:r>
          <a:endParaRPr lang="en-ID" sz="2600" kern="1200" dirty="0">
            <a:solidFill>
              <a:schemeClr val="tx1"/>
            </a:solidFill>
          </a:endParaRPr>
        </a:p>
      </dsp:txBody>
      <dsp:txXfrm>
        <a:off x="44665" y="1038705"/>
        <a:ext cx="2060143" cy="1206068"/>
      </dsp:txXfrm>
    </dsp:sp>
    <dsp:sp modelId="{F278FE1C-52F5-4E09-9D30-BCB14F246E4B}">
      <dsp:nvSpPr>
        <dsp:cNvPr id="0" name=""/>
        <dsp:cNvSpPr/>
      </dsp:nvSpPr>
      <dsp:spPr>
        <a:xfrm>
          <a:off x="2330227" y="1376976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100" kern="1200"/>
        </a:p>
      </dsp:txBody>
      <dsp:txXfrm>
        <a:off x="2330227" y="1482881"/>
        <a:ext cx="316861" cy="317716"/>
      </dsp:txXfrm>
    </dsp:sp>
    <dsp:sp modelId="{BD291608-C5CF-4EE0-84C3-26F6CA083A7D}">
      <dsp:nvSpPr>
        <dsp:cNvPr id="0" name=""/>
        <dsp:cNvSpPr/>
      </dsp:nvSpPr>
      <dsp:spPr>
        <a:xfrm>
          <a:off x="2996406" y="1001183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1"/>
              </a:solidFill>
            </a:rPr>
            <a:t>Visi</a:t>
          </a:r>
          <a:r>
            <a:rPr lang="en-US" sz="2600" kern="1200" dirty="0">
              <a:solidFill>
                <a:schemeClr val="tx1"/>
              </a:solidFill>
            </a:rPr>
            <a:t>, </a:t>
          </a:r>
          <a:r>
            <a:rPr lang="en-US" sz="2600" kern="1200" dirty="0" err="1">
              <a:solidFill>
                <a:schemeClr val="tx1"/>
              </a:solidFill>
            </a:rPr>
            <a:t>Misi</a:t>
          </a:r>
          <a:endParaRPr lang="en-ID" sz="2600" kern="1200" dirty="0">
            <a:solidFill>
              <a:schemeClr val="tx1"/>
            </a:solidFill>
          </a:endParaRPr>
        </a:p>
      </dsp:txBody>
      <dsp:txXfrm>
        <a:off x="3033928" y="1038705"/>
        <a:ext cx="2060143" cy="1206068"/>
      </dsp:txXfrm>
    </dsp:sp>
    <dsp:sp modelId="{1EB677E3-6AD3-49FF-AF58-0E6EC3084359}">
      <dsp:nvSpPr>
        <dsp:cNvPr id="0" name=""/>
        <dsp:cNvSpPr/>
      </dsp:nvSpPr>
      <dsp:spPr>
        <a:xfrm>
          <a:off x="5319490" y="1376976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100" kern="1200"/>
        </a:p>
      </dsp:txBody>
      <dsp:txXfrm>
        <a:off x="5319490" y="1482881"/>
        <a:ext cx="316861" cy="317716"/>
      </dsp:txXfrm>
    </dsp:sp>
    <dsp:sp modelId="{854D67C0-E383-4B9B-8B1C-16023AFD4625}">
      <dsp:nvSpPr>
        <dsp:cNvPr id="0" name=""/>
        <dsp:cNvSpPr/>
      </dsp:nvSpPr>
      <dsp:spPr>
        <a:xfrm>
          <a:off x="5985668" y="1001183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1"/>
              </a:solidFill>
            </a:rPr>
            <a:t>Tujuan</a:t>
          </a:r>
          <a:endParaRPr lang="en-ID" sz="2600" kern="1200" dirty="0">
            <a:solidFill>
              <a:schemeClr val="tx1"/>
            </a:solidFill>
          </a:endParaRPr>
        </a:p>
      </dsp:txBody>
      <dsp:txXfrm>
        <a:off x="6023190" y="1038705"/>
        <a:ext cx="2060143" cy="1206068"/>
      </dsp:txXfrm>
    </dsp:sp>
    <dsp:sp modelId="{103D8333-A77E-4E47-8D62-27CC05E7DBD0}">
      <dsp:nvSpPr>
        <dsp:cNvPr id="0" name=""/>
        <dsp:cNvSpPr/>
      </dsp:nvSpPr>
      <dsp:spPr>
        <a:xfrm rot="5400000">
          <a:off x="6826932" y="2431759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100" kern="1200"/>
        </a:p>
      </dsp:txBody>
      <dsp:txXfrm rot="-5400000">
        <a:off x="6894404" y="2470192"/>
        <a:ext cx="317716" cy="316861"/>
      </dsp:txXfrm>
    </dsp:sp>
    <dsp:sp modelId="{034872B3-0822-4642-B6B7-D4BD6A8FFFE7}">
      <dsp:nvSpPr>
        <dsp:cNvPr id="0" name=""/>
        <dsp:cNvSpPr/>
      </dsp:nvSpPr>
      <dsp:spPr>
        <a:xfrm>
          <a:off x="5985668" y="3136371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Strategi</a:t>
          </a:r>
          <a:endParaRPr lang="en-ID" sz="2600" kern="1200" dirty="0">
            <a:solidFill>
              <a:schemeClr val="tx1"/>
            </a:solidFill>
          </a:endParaRPr>
        </a:p>
      </dsp:txBody>
      <dsp:txXfrm>
        <a:off x="6023190" y="3173893"/>
        <a:ext cx="2060143" cy="1206068"/>
      </dsp:txXfrm>
    </dsp:sp>
    <dsp:sp modelId="{A038BAC3-2865-44BB-BECE-B48B726F5C3E}">
      <dsp:nvSpPr>
        <dsp:cNvPr id="0" name=""/>
        <dsp:cNvSpPr/>
      </dsp:nvSpPr>
      <dsp:spPr>
        <a:xfrm rot="10800000">
          <a:off x="5345112" y="351216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100" kern="1200"/>
        </a:p>
      </dsp:txBody>
      <dsp:txXfrm rot="10800000">
        <a:off x="5480910" y="3618068"/>
        <a:ext cx="316861" cy="317716"/>
      </dsp:txXfrm>
    </dsp:sp>
    <dsp:sp modelId="{B9E671C1-509A-4A8F-B1C5-AEEA8084521E}">
      <dsp:nvSpPr>
        <dsp:cNvPr id="0" name=""/>
        <dsp:cNvSpPr/>
      </dsp:nvSpPr>
      <dsp:spPr>
        <a:xfrm>
          <a:off x="2996406" y="3136370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1"/>
              </a:solidFill>
            </a:rPr>
            <a:t>Kebijakan</a:t>
          </a:r>
          <a:endParaRPr lang="en-ID" sz="2600" kern="1200" dirty="0">
            <a:solidFill>
              <a:schemeClr val="tx1"/>
            </a:solidFill>
          </a:endParaRPr>
        </a:p>
      </dsp:txBody>
      <dsp:txXfrm>
        <a:off x="3033928" y="3173892"/>
        <a:ext cx="2060143" cy="12060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E5C51-DE3E-4991-9768-364037E3D544}">
      <dsp:nvSpPr>
        <dsp:cNvPr id="0" name=""/>
        <dsp:cNvSpPr/>
      </dsp:nvSpPr>
      <dsp:spPr>
        <a:xfrm>
          <a:off x="2936" y="107464"/>
          <a:ext cx="2863453" cy="9758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Program </a:t>
          </a:r>
          <a:r>
            <a:rPr lang="en-US" sz="2800" kern="1200" dirty="0" err="1"/>
            <a:t>Unggulan</a:t>
          </a:r>
          <a:endParaRPr lang="en-ID" sz="2800" kern="1200" dirty="0"/>
        </a:p>
      </dsp:txBody>
      <dsp:txXfrm>
        <a:off x="2936" y="107464"/>
        <a:ext cx="2863453" cy="975890"/>
      </dsp:txXfrm>
    </dsp:sp>
    <dsp:sp modelId="{6FFC5546-5468-46BC-A8BA-3C3B20BF9440}">
      <dsp:nvSpPr>
        <dsp:cNvPr id="0" name=""/>
        <dsp:cNvSpPr/>
      </dsp:nvSpPr>
      <dsp:spPr>
        <a:xfrm>
          <a:off x="2936" y="1083354"/>
          <a:ext cx="2863453" cy="33049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Tahsin</a:t>
          </a:r>
          <a:endParaRPr lang="en-ID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/>
            <a:t>Tahfidz</a:t>
          </a:r>
          <a:endParaRPr lang="en-ID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/>
            <a:t>Nahwu</a:t>
          </a:r>
          <a:r>
            <a:rPr lang="en-US" sz="2800" kern="1200" dirty="0"/>
            <a:t> </a:t>
          </a:r>
          <a:r>
            <a:rPr lang="en-US" sz="2800" kern="1200" dirty="0" err="1"/>
            <a:t>Shorof</a:t>
          </a:r>
          <a:endParaRPr lang="en-ID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Bahasa Arab</a:t>
          </a:r>
          <a:endParaRPr lang="en-ID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Bahasa </a:t>
          </a:r>
          <a:r>
            <a:rPr lang="en-US" sz="2800" kern="1200" dirty="0" err="1"/>
            <a:t>Inggris</a:t>
          </a:r>
          <a:endParaRPr lang="en-ID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/>
            <a:t>Sains</a:t>
          </a:r>
          <a:endParaRPr lang="en-ID" sz="2800" kern="1200" dirty="0"/>
        </a:p>
      </dsp:txBody>
      <dsp:txXfrm>
        <a:off x="2936" y="1083354"/>
        <a:ext cx="2863453" cy="3304980"/>
      </dsp:txXfrm>
    </dsp:sp>
    <dsp:sp modelId="{BF6BC593-6938-4A34-8CEE-CE71B8184D1E}">
      <dsp:nvSpPr>
        <dsp:cNvPr id="0" name=""/>
        <dsp:cNvSpPr/>
      </dsp:nvSpPr>
      <dsp:spPr>
        <a:xfrm>
          <a:off x="3267273" y="107464"/>
          <a:ext cx="2863453" cy="9758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Anggaran</a:t>
          </a:r>
          <a:endParaRPr lang="en-ID" sz="2800" kern="1200" dirty="0"/>
        </a:p>
      </dsp:txBody>
      <dsp:txXfrm>
        <a:off x="3267273" y="107464"/>
        <a:ext cx="2863453" cy="975890"/>
      </dsp:txXfrm>
    </dsp:sp>
    <dsp:sp modelId="{80D5853B-A64E-4E13-AD08-FDDDB1114896}">
      <dsp:nvSpPr>
        <dsp:cNvPr id="0" name=""/>
        <dsp:cNvSpPr/>
      </dsp:nvSpPr>
      <dsp:spPr>
        <a:xfrm>
          <a:off x="3267273" y="1083354"/>
          <a:ext cx="2863453" cy="33049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Dana Yayasan</a:t>
          </a:r>
          <a:endParaRPr lang="en-ID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Dana BOS</a:t>
          </a:r>
          <a:endParaRPr lang="en-ID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Dana BPMU</a:t>
          </a:r>
          <a:endParaRPr lang="en-ID" sz="2800" kern="1200" dirty="0"/>
        </a:p>
      </dsp:txBody>
      <dsp:txXfrm>
        <a:off x="3267273" y="1083354"/>
        <a:ext cx="2863453" cy="3304980"/>
      </dsp:txXfrm>
    </dsp:sp>
    <dsp:sp modelId="{9EB4DECC-58AE-41C3-8C9B-1CD1802309E5}">
      <dsp:nvSpPr>
        <dsp:cNvPr id="0" name=""/>
        <dsp:cNvSpPr/>
      </dsp:nvSpPr>
      <dsp:spPr>
        <a:xfrm>
          <a:off x="6531610" y="107464"/>
          <a:ext cx="2863453" cy="9758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Prosedur</a:t>
          </a:r>
          <a:endParaRPr lang="en-ID" sz="2800" kern="1200" dirty="0"/>
        </a:p>
      </dsp:txBody>
      <dsp:txXfrm>
        <a:off x="6531610" y="107464"/>
        <a:ext cx="2863453" cy="975890"/>
      </dsp:txXfrm>
    </dsp:sp>
    <dsp:sp modelId="{8B10895D-4A54-4AD1-B875-F5FD8B8728F5}">
      <dsp:nvSpPr>
        <dsp:cNvPr id="0" name=""/>
        <dsp:cNvSpPr/>
      </dsp:nvSpPr>
      <dsp:spPr>
        <a:xfrm>
          <a:off x="6531610" y="1083354"/>
          <a:ext cx="2863453" cy="33049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SOP </a:t>
          </a:r>
          <a:r>
            <a:rPr lang="en-US" sz="2800" kern="1200" dirty="0" err="1"/>
            <a:t>dari</a:t>
          </a:r>
          <a:r>
            <a:rPr lang="en-US" sz="2800" kern="1200" dirty="0"/>
            <a:t> masing-masing </a:t>
          </a:r>
          <a:r>
            <a:rPr lang="en-US" sz="2800" kern="1200" dirty="0" err="1"/>
            <a:t>komponen</a:t>
          </a:r>
          <a:endParaRPr lang="en-ID" sz="2800" kern="1200" dirty="0"/>
        </a:p>
      </dsp:txBody>
      <dsp:txXfrm>
        <a:off x="6531610" y="1083354"/>
        <a:ext cx="2863453" cy="33049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CCC018-AA17-495A-B846-85DD18974034}">
      <dsp:nvSpPr>
        <dsp:cNvPr id="0" name=""/>
        <dsp:cNvSpPr/>
      </dsp:nvSpPr>
      <dsp:spPr>
        <a:xfrm>
          <a:off x="1818284" y="363737"/>
          <a:ext cx="4936013" cy="4936013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Penilaian</a:t>
          </a:r>
          <a:r>
            <a:rPr lang="en-US" sz="2300" kern="1200" dirty="0"/>
            <a:t> Hasil</a:t>
          </a:r>
          <a:endParaRPr lang="en-ID" sz="2300" kern="1200" dirty="0"/>
        </a:p>
      </dsp:txBody>
      <dsp:txXfrm>
        <a:off x="4393238" y="1193457"/>
        <a:ext cx="1586575" cy="1057717"/>
      </dsp:txXfrm>
    </dsp:sp>
    <dsp:sp modelId="{A9FA070D-1286-4A3F-B5B1-F61B423E8EA6}">
      <dsp:nvSpPr>
        <dsp:cNvPr id="0" name=""/>
        <dsp:cNvSpPr/>
      </dsp:nvSpPr>
      <dsp:spPr>
        <a:xfrm>
          <a:off x="1860593" y="495364"/>
          <a:ext cx="4936013" cy="4936013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Penilaian</a:t>
          </a:r>
          <a:r>
            <a:rPr lang="en-US" sz="2300" kern="1200" dirty="0"/>
            <a:t> Kinerja Guru</a:t>
          </a:r>
          <a:endParaRPr lang="en-ID" sz="2300" kern="1200" dirty="0"/>
        </a:p>
      </dsp:txBody>
      <dsp:txXfrm>
        <a:off x="5039620" y="2750652"/>
        <a:ext cx="1469051" cy="1175241"/>
      </dsp:txXfrm>
    </dsp:sp>
    <dsp:sp modelId="{6AE4F398-7197-43B3-870A-ECAEA3984189}">
      <dsp:nvSpPr>
        <dsp:cNvPr id="0" name=""/>
        <dsp:cNvSpPr/>
      </dsp:nvSpPr>
      <dsp:spPr>
        <a:xfrm>
          <a:off x="1748945" y="576455"/>
          <a:ext cx="4936013" cy="4936013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Penilaian</a:t>
          </a:r>
          <a:r>
            <a:rPr lang="en-US" sz="2300" kern="1200" dirty="0"/>
            <a:t> Kinerja </a:t>
          </a:r>
          <a:r>
            <a:rPr lang="en-US" sz="2300" kern="1200" dirty="0" err="1"/>
            <a:t>Kepala</a:t>
          </a:r>
          <a:r>
            <a:rPr lang="en-US" sz="2300" kern="1200" dirty="0"/>
            <a:t> </a:t>
          </a:r>
          <a:r>
            <a:rPr lang="en-US" sz="2300" kern="1200" dirty="0" err="1"/>
            <a:t>Sekolah</a:t>
          </a:r>
          <a:endParaRPr lang="en-ID" sz="2300" kern="1200" dirty="0"/>
        </a:p>
      </dsp:txBody>
      <dsp:txXfrm>
        <a:off x="3511807" y="4043417"/>
        <a:ext cx="1410289" cy="1292765"/>
      </dsp:txXfrm>
    </dsp:sp>
    <dsp:sp modelId="{B857408A-957A-4863-887A-4495524981FE}">
      <dsp:nvSpPr>
        <dsp:cNvPr id="0" name=""/>
        <dsp:cNvSpPr/>
      </dsp:nvSpPr>
      <dsp:spPr>
        <a:xfrm>
          <a:off x="1637297" y="495364"/>
          <a:ext cx="4936013" cy="4936013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Kegiatan</a:t>
          </a:r>
          <a:r>
            <a:rPr lang="en-US" sz="2300" kern="1200" dirty="0"/>
            <a:t> </a:t>
          </a:r>
          <a:r>
            <a:rPr lang="en-US" sz="2300" kern="1200" dirty="0" err="1"/>
            <a:t>Evaluasi</a:t>
          </a:r>
          <a:endParaRPr lang="en-ID" sz="2300" kern="1200" dirty="0"/>
        </a:p>
      </dsp:txBody>
      <dsp:txXfrm>
        <a:off x="1925231" y="2750652"/>
        <a:ext cx="1469051" cy="1175241"/>
      </dsp:txXfrm>
    </dsp:sp>
    <dsp:sp modelId="{82944B15-265D-4741-AD70-322984465A06}">
      <dsp:nvSpPr>
        <dsp:cNvPr id="0" name=""/>
        <dsp:cNvSpPr/>
      </dsp:nvSpPr>
      <dsp:spPr>
        <a:xfrm>
          <a:off x="1679606" y="363737"/>
          <a:ext cx="4936013" cy="4936013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Analisis</a:t>
          </a:r>
          <a:r>
            <a:rPr lang="en-US" sz="2300" kern="1200" dirty="0"/>
            <a:t> </a:t>
          </a:r>
          <a:r>
            <a:rPr lang="en-US" sz="2300" kern="1200" dirty="0" err="1"/>
            <a:t>Evaluasi</a:t>
          </a:r>
          <a:r>
            <a:rPr lang="en-US" sz="2300" kern="1200"/>
            <a:t> Kinerja</a:t>
          </a:r>
          <a:endParaRPr lang="en-ID" sz="2300" kern="1200" dirty="0"/>
        </a:p>
      </dsp:txBody>
      <dsp:txXfrm>
        <a:off x="2454090" y="1193457"/>
        <a:ext cx="1586575" cy="1057717"/>
      </dsp:txXfrm>
    </dsp:sp>
    <dsp:sp modelId="{5E0DEE80-8822-46F6-9EF8-98EFE0EF9D91}">
      <dsp:nvSpPr>
        <dsp:cNvPr id="0" name=""/>
        <dsp:cNvSpPr/>
      </dsp:nvSpPr>
      <dsp:spPr>
        <a:xfrm>
          <a:off x="1512489" y="58174"/>
          <a:ext cx="5547138" cy="5547138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2BBD64-1800-442C-A6D1-00A3D138D138}">
      <dsp:nvSpPr>
        <dsp:cNvPr id="0" name=""/>
        <dsp:cNvSpPr/>
      </dsp:nvSpPr>
      <dsp:spPr>
        <a:xfrm>
          <a:off x="1555371" y="189758"/>
          <a:ext cx="5547138" cy="5547138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B5F5A-91D0-4C88-9CA8-F383D87CE1BD}">
      <dsp:nvSpPr>
        <dsp:cNvPr id="0" name=""/>
        <dsp:cNvSpPr/>
      </dsp:nvSpPr>
      <dsp:spPr>
        <a:xfrm>
          <a:off x="1443382" y="271097"/>
          <a:ext cx="5547138" cy="5547138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F3BD8D-AD21-4906-B1F8-6D4F4A723DE6}">
      <dsp:nvSpPr>
        <dsp:cNvPr id="0" name=""/>
        <dsp:cNvSpPr/>
      </dsp:nvSpPr>
      <dsp:spPr>
        <a:xfrm>
          <a:off x="1331393" y="189758"/>
          <a:ext cx="5547138" cy="5547138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002DF6-D5C6-4820-80A7-A0F8131CB7ED}">
      <dsp:nvSpPr>
        <dsp:cNvPr id="0" name=""/>
        <dsp:cNvSpPr/>
      </dsp:nvSpPr>
      <dsp:spPr>
        <a:xfrm>
          <a:off x="1374275" y="58174"/>
          <a:ext cx="5547138" cy="5547138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81105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9540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631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24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9725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8863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5454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3402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50678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24985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7480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5962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3230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3986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91249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74275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3D5-2016-4A5D-8699-58BD3D65A90D}" type="datetimeFigureOut">
              <a:rPr lang="en-ID" smtClean="0"/>
              <a:t>18/05/2022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F2F189-9EAB-49D9-A208-C9A483103E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6321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93F59-C85B-4464-9C22-3967F16A3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358" y="437321"/>
            <a:ext cx="11161642" cy="2743200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MANAJEMEN STRATEGIK DALAM PENINGKATAN KOMPETENSI LULUSAN DI SMK BINA INSAN MULIA KABUPATEN CIREBON</a:t>
            </a:r>
            <a:endParaRPr lang="en-ID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B90CE7-FC02-45D5-8440-EFBD654F58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0085" y="4438459"/>
            <a:ext cx="5718681" cy="1455445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>
                <a:solidFill>
                  <a:schemeClr val="tx1"/>
                </a:solidFill>
              </a:rPr>
              <a:t>Tasbikhiyah</a:t>
            </a:r>
            <a:endParaRPr lang="en-US" sz="3600" dirty="0">
              <a:solidFill>
                <a:schemeClr val="tx1"/>
              </a:solidFill>
            </a:endParaRPr>
          </a:p>
          <a:p>
            <a:pPr algn="ctr"/>
            <a:r>
              <a:rPr lang="en-US" sz="3600" dirty="0">
                <a:solidFill>
                  <a:schemeClr val="tx1"/>
                </a:solidFill>
              </a:rPr>
              <a:t>NIM. 2019.8.1.4.0028</a:t>
            </a:r>
            <a:endParaRPr lang="en-ID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583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FF4C9-64CE-4CCB-BC2D-91D8B3F25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9341"/>
            <a:ext cx="8596668" cy="821635"/>
          </a:xfrm>
        </p:spPr>
        <p:txBody>
          <a:bodyPr>
            <a:normAutofit fontScale="90000"/>
          </a:bodyPr>
          <a:lstStyle/>
          <a:p>
            <a:r>
              <a:rPr lang="en-US" sz="4800" dirty="0" err="1">
                <a:solidFill>
                  <a:schemeClr val="tx1"/>
                </a:solidFill>
              </a:rPr>
              <a:t>Masalah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Penelitian</a:t>
            </a:r>
            <a:r>
              <a:rPr lang="en-US" sz="4800" dirty="0">
                <a:solidFill>
                  <a:schemeClr val="tx1"/>
                </a:solidFill>
              </a:rPr>
              <a:t> dan </a:t>
            </a:r>
            <a:r>
              <a:rPr lang="en-US" sz="4800" dirty="0" err="1">
                <a:solidFill>
                  <a:schemeClr val="tx1"/>
                </a:solidFill>
              </a:rPr>
              <a:t>Fenomena</a:t>
            </a:r>
            <a:endParaRPr lang="en-ID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3C683-8CE2-4906-99F4-D1F1CD813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223" y="859536"/>
            <a:ext cx="10999554" cy="2032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>
                <a:solidFill>
                  <a:schemeClr val="tx1"/>
                </a:solidFill>
              </a:rPr>
              <a:t>Masalah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Penelitian</a:t>
            </a:r>
            <a:endParaRPr lang="en-US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Pendidikan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kejuruan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menyiapkan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lulusan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siap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kerja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tetapi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pada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kenyataannya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sebagai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penyumbang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terbesar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TPT (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ingkat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Pengangguran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Terbuka) di Indonesia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sehingga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perlu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adanya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peningkatan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kompetensi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lulusan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SMK.</a:t>
            </a:r>
            <a:endParaRPr lang="en-ID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ID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C1BAB69-B4B0-459E-A9CC-0C3C37A3DE15}"/>
              </a:ext>
            </a:extLst>
          </p:cNvPr>
          <p:cNvSpPr txBox="1">
            <a:spLocks/>
          </p:cNvSpPr>
          <p:nvPr/>
        </p:nvSpPr>
        <p:spPr>
          <a:xfrm>
            <a:off x="596223" y="2902226"/>
            <a:ext cx="10999554" cy="34323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sz="3600" dirty="0" err="1">
                <a:solidFill>
                  <a:schemeClr val="tx1"/>
                </a:solidFill>
              </a:rPr>
              <a:t>Fenomena</a:t>
            </a:r>
            <a:endParaRPr lang="en-US" sz="36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Jika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ditinjau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berdasarkan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tingkat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Pendidikan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tertinggi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ditamatkan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lulusan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SMK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menjadi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kontributor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terbesar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TPT di Indonesia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lima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tahun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terakhir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Kondisi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tidak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sesuai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PP No. 17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tahun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2010 yang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menyatakan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bahwa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tujuan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Pendidikan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kejuruan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adalah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menciptakan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lulusan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siap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kerja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Mutaqin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(2015)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menjelaskan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jika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pengangguran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lulusan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SMK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disebabkan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oleh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ketidakseimbangan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antara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jumlah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lulusan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SMK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daya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serap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industri</a:t>
            </a:r>
            <a:r>
              <a:rPr lang="en-ID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Font typeface="Wingdings 3" charset="2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(R. BG. Miko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Oktavio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Wijaya dan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Utami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2021,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Determinasi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Pengangguran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Lulusan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SMK di Indonesia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Tahun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2020 (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Analisis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Data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Sakernas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Februari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2020)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Seminar Nasional 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Official Statistics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2021, 801-802.)</a:t>
            </a:r>
            <a:endParaRPr lang="en-ID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Font typeface="Wingdings 3" charset="2"/>
              <a:buNone/>
            </a:pPr>
            <a:endParaRPr lang="en-ID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05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FF4C9-64CE-4CCB-BC2D-91D8B3F25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09462"/>
            <a:ext cx="8596668" cy="821635"/>
          </a:xfrm>
        </p:spPr>
        <p:txBody>
          <a:bodyPr>
            <a:normAutofit fontScale="90000"/>
          </a:bodyPr>
          <a:lstStyle/>
          <a:p>
            <a:r>
              <a:rPr lang="en-US" sz="4800" dirty="0" err="1">
                <a:solidFill>
                  <a:schemeClr val="tx1"/>
                </a:solidFill>
              </a:rPr>
              <a:t>Rumusan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Masalah</a:t>
            </a:r>
            <a:endParaRPr lang="en-ID" sz="48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96D05B0-2D0E-43E7-B730-CB2D17716A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9505902"/>
              </p:ext>
            </p:extLst>
          </p:nvPr>
        </p:nvGraphicFramePr>
        <p:xfrm>
          <a:off x="233017" y="799179"/>
          <a:ext cx="11067774" cy="5810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9263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FF4C9-64CE-4CCB-BC2D-91D8B3F25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2250"/>
            <a:ext cx="8596668" cy="87133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Kajian Pustaka</a:t>
            </a:r>
            <a:endParaRPr lang="en-ID" sz="4800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D5C70C5-DB85-40EE-9A27-C5D56772DB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5569009"/>
              </p:ext>
            </p:extLst>
          </p:nvPr>
        </p:nvGraphicFramePr>
        <p:xfrm>
          <a:off x="99622" y="0"/>
          <a:ext cx="11702518" cy="7137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7048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FF4C9-64CE-4CCB-BC2D-91D8B3F25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738" y="-119268"/>
            <a:ext cx="8578263" cy="835287"/>
          </a:xfrm>
        </p:spPr>
        <p:txBody>
          <a:bodyPr>
            <a:normAutofit/>
          </a:bodyPr>
          <a:lstStyle/>
          <a:p>
            <a:r>
              <a:rPr lang="en-US" sz="4800" dirty="0" err="1">
                <a:solidFill>
                  <a:schemeClr val="tx1"/>
                </a:solidFill>
              </a:rPr>
              <a:t>Metodologi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Penelitian</a:t>
            </a:r>
            <a:endParaRPr lang="en-ID" sz="4800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1475077-B115-4DD6-B705-29E2B4ABCF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586713"/>
              </p:ext>
            </p:extLst>
          </p:nvPr>
        </p:nvGraphicFramePr>
        <p:xfrm>
          <a:off x="404080" y="616628"/>
          <a:ext cx="11532815" cy="619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8633">
                  <a:extLst>
                    <a:ext uri="{9D8B030D-6E8A-4147-A177-3AD203B41FA5}">
                      <a16:colId xmlns:a16="http://schemas.microsoft.com/office/drawing/2014/main" val="2162087009"/>
                    </a:ext>
                  </a:extLst>
                </a:gridCol>
                <a:gridCol w="9114182">
                  <a:extLst>
                    <a:ext uri="{9D8B030D-6E8A-4147-A177-3AD203B41FA5}">
                      <a16:colId xmlns:a16="http://schemas.microsoft.com/office/drawing/2014/main" val="4052254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Metode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Penelitian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Studi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Kasus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047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Sampel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sumber</a:t>
                      </a:r>
                      <a:r>
                        <a:rPr lang="en-US" sz="1600" dirty="0"/>
                        <a:t> data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Nonprobability sampling </a:t>
                      </a:r>
                      <a:r>
                        <a:rPr lang="en-ID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ID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purposive sampling), </a:t>
                      </a:r>
                      <a:r>
                        <a:rPr lang="en-ID" sz="16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yaitu</a:t>
                      </a:r>
                      <a:r>
                        <a:rPr lang="en-ID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1. Yayasan (K.H. Imam </a:t>
                      </a:r>
                      <a:r>
                        <a:rPr lang="en-US" sz="1600" dirty="0" err="1"/>
                        <a:t>Jazuli</a:t>
                      </a:r>
                      <a:r>
                        <a:rPr lang="en-US" sz="1600" dirty="0"/>
                        <a:t> dan </a:t>
                      </a:r>
                      <a:r>
                        <a:rPr lang="en-US" sz="1600" dirty="0" err="1"/>
                        <a:t>Yudi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Permana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S.Pd.I</a:t>
                      </a:r>
                      <a:r>
                        <a:rPr lang="en-US" sz="1600" dirty="0"/>
                        <a:t>.)</a:t>
                      </a:r>
                    </a:p>
                    <a:p>
                      <a:r>
                        <a:rPr lang="en-US" sz="1600" dirty="0"/>
                        <a:t>2. </a:t>
                      </a:r>
                      <a:r>
                        <a:rPr lang="en-US" sz="1600" dirty="0" err="1"/>
                        <a:t>Kepala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Sekolah</a:t>
                      </a:r>
                      <a:r>
                        <a:rPr lang="en-US" sz="1600" dirty="0"/>
                        <a:t> (Siti </a:t>
                      </a:r>
                      <a:r>
                        <a:rPr lang="en-US" sz="1600" dirty="0" err="1"/>
                        <a:t>Zahroh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S.Pd.I</a:t>
                      </a:r>
                      <a:r>
                        <a:rPr lang="en-US" sz="1600" dirty="0"/>
                        <a:t>. dan Maulana Karim </a:t>
                      </a:r>
                      <a:r>
                        <a:rPr lang="en-US" sz="1600" dirty="0" err="1"/>
                        <a:t>Amrullah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M.Pd</a:t>
                      </a:r>
                      <a:r>
                        <a:rPr lang="en-US" sz="1600" dirty="0"/>
                        <a:t>.)</a:t>
                      </a:r>
                    </a:p>
                    <a:p>
                      <a:r>
                        <a:rPr lang="en-US" sz="1600" dirty="0"/>
                        <a:t>3. Waka </a:t>
                      </a:r>
                      <a:r>
                        <a:rPr lang="en-US" sz="1600" dirty="0" err="1"/>
                        <a:t>Kurikulum</a:t>
                      </a:r>
                      <a:r>
                        <a:rPr lang="en-US" sz="1600" dirty="0"/>
                        <a:t> (</a:t>
                      </a:r>
                      <a:r>
                        <a:rPr lang="en-US" sz="1600" dirty="0" err="1"/>
                        <a:t>Ma’mun</a:t>
                      </a:r>
                      <a:r>
                        <a:rPr lang="en-US" sz="1600" dirty="0"/>
                        <a:t> Aziz, </a:t>
                      </a:r>
                      <a:r>
                        <a:rPr lang="en-US" sz="1600" dirty="0" err="1"/>
                        <a:t>M.Pd</a:t>
                      </a:r>
                      <a:r>
                        <a:rPr lang="en-US" sz="1600" dirty="0"/>
                        <a:t>.)</a:t>
                      </a:r>
                    </a:p>
                    <a:p>
                      <a:r>
                        <a:rPr lang="en-US" sz="1600" dirty="0"/>
                        <a:t>4. </a:t>
                      </a:r>
                      <a:r>
                        <a:rPr lang="en-US" sz="1600" dirty="0" err="1"/>
                        <a:t>Kepala</a:t>
                      </a:r>
                      <a:r>
                        <a:rPr lang="en-US" sz="1600" dirty="0"/>
                        <a:t> Program BP (Lili </a:t>
                      </a:r>
                      <a:r>
                        <a:rPr lang="en-US" sz="1600" dirty="0" err="1"/>
                        <a:t>ToyibIn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S.Pd</a:t>
                      </a:r>
                      <a:r>
                        <a:rPr lang="en-US" sz="1600" dirty="0"/>
                        <a:t>., </a:t>
                      </a:r>
                      <a:r>
                        <a:rPr lang="en-US" sz="1600" dirty="0" err="1"/>
                        <a:t>M.Pd</a:t>
                      </a:r>
                      <a:r>
                        <a:rPr lang="en-US" sz="1600" dirty="0"/>
                        <a:t>.)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67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Pengumpulan</a:t>
                      </a:r>
                      <a:r>
                        <a:rPr lang="en-US" sz="1600" dirty="0"/>
                        <a:t> data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600" dirty="0" err="1"/>
                        <a:t>Observasi</a:t>
                      </a:r>
                      <a:r>
                        <a:rPr lang="en-ID" sz="1600" dirty="0"/>
                        <a:t> (</a:t>
                      </a:r>
                      <a:r>
                        <a:rPr lang="en-ID" sz="1600" dirty="0" err="1"/>
                        <a:t>penelitian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langsung</a:t>
                      </a:r>
                      <a:r>
                        <a:rPr lang="en-ID" sz="1600" dirty="0"/>
                        <a:t> di </a:t>
                      </a:r>
                      <a:r>
                        <a:rPr lang="en-ID" sz="1600" dirty="0" err="1"/>
                        <a:t>lapangan</a:t>
                      </a:r>
                      <a:r>
                        <a:rPr lang="en-ID" sz="1600" dirty="0"/>
                        <a:t>)</a:t>
                      </a:r>
                    </a:p>
                    <a:p>
                      <a:r>
                        <a:rPr lang="en-US" sz="1600" dirty="0" err="1"/>
                        <a:t>Wawancara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mendalam</a:t>
                      </a:r>
                      <a:endParaRPr lang="en-US" sz="1600" dirty="0"/>
                    </a:p>
                    <a:p>
                      <a:r>
                        <a:rPr lang="en-ID" sz="1600" dirty="0" err="1"/>
                        <a:t>Studi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Dokumentasi</a:t>
                      </a:r>
                      <a:r>
                        <a:rPr lang="en-ID" sz="1600" dirty="0"/>
                        <a:t> (</a:t>
                      </a:r>
                      <a:r>
                        <a:rPr lang="en-ID" sz="1600" dirty="0" err="1"/>
                        <a:t>dokumen</a:t>
                      </a:r>
                      <a:r>
                        <a:rPr lang="en-ID" sz="1600" dirty="0"/>
                        <a:t> 1, </a:t>
                      </a:r>
                      <a:r>
                        <a:rPr lang="en-ID" sz="1600" dirty="0" err="1"/>
                        <a:t>buku</a:t>
                      </a:r>
                      <a:r>
                        <a:rPr lang="en-ID" sz="1600" dirty="0"/>
                        <a:t> record, </a:t>
                      </a:r>
                      <a:r>
                        <a:rPr lang="en-ID" sz="1600" dirty="0" err="1"/>
                        <a:t>poto-poto</a:t>
                      </a:r>
                      <a:r>
                        <a:rPr lang="en-ID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74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Instrumen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Utama: </a:t>
                      </a:r>
                      <a:r>
                        <a:rPr lang="en-US" sz="1600" dirty="0" err="1"/>
                        <a:t>Peneliti</a:t>
                      </a:r>
                      <a:endParaRPr lang="en-US" sz="1600" dirty="0"/>
                    </a:p>
                    <a:p>
                      <a:r>
                        <a:rPr lang="en-US" sz="1600" dirty="0" err="1"/>
                        <a:t>Penunjang</a:t>
                      </a:r>
                      <a:r>
                        <a:rPr lang="en-US" sz="1600" dirty="0"/>
                        <a:t>: </a:t>
                      </a:r>
                      <a:r>
                        <a:rPr lang="en-US" sz="1600" i="1" dirty="0"/>
                        <a:t>Interview guide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pedoman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wawancara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catatan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lapangan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4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Analisis</a:t>
                      </a:r>
                      <a:r>
                        <a:rPr lang="en-US" sz="1600" dirty="0"/>
                        <a:t> data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Sebelum</a:t>
                      </a:r>
                      <a:r>
                        <a:rPr lang="en-US" sz="1600" dirty="0"/>
                        <a:t> di </a:t>
                      </a:r>
                      <a:r>
                        <a:rPr lang="en-US" sz="1600" dirty="0" err="1"/>
                        <a:t>lapangan</a:t>
                      </a:r>
                      <a:endParaRPr lang="en-US" sz="1600" dirty="0"/>
                    </a:p>
                    <a:p>
                      <a:r>
                        <a:rPr lang="en-US" sz="1600" dirty="0" err="1"/>
                        <a:t>Selama</a:t>
                      </a:r>
                      <a:r>
                        <a:rPr lang="en-US" sz="1600" dirty="0"/>
                        <a:t> di </a:t>
                      </a:r>
                      <a:r>
                        <a:rPr lang="en-US" sz="1600" dirty="0" err="1"/>
                        <a:t>lapangan</a:t>
                      </a:r>
                      <a:r>
                        <a:rPr lang="en-US" sz="1600" dirty="0"/>
                        <a:t>: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600" dirty="0" err="1"/>
                        <a:t>Reduksi</a:t>
                      </a:r>
                      <a:r>
                        <a:rPr lang="en-US" sz="1600" dirty="0"/>
                        <a:t> (</a:t>
                      </a:r>
                      <a:r>
                        <a:rPr lang="en-US" sz="1600" i="1" dirty="0"/>
                        <a:t>coding </a:t>
                      </a:r>
                      <a:r>
                        <a:rPr lang="en-US" sz="1600" i="0" dirty="0"/>
                        <a:t>manual)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600" dirty="0" err="1"/>
                        <a:t>Verifikasi</a:t>
                      </a:r>
                      <a:endParaRPr lang="en-US" sz="160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600" i="0" dirty="0"/>
                        <a:t>D</a:t>
                      </a:r>
                      <a:r>
                        <a:rPr lang="en-US" sz="1600" dirty="0"/>
                        <a:t>isplay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77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Uji </a:t>
                      </a:r>
                      <a:r>
                        <a:rPr lang="en-US" sz="1600" dirty="0" err="1"/>
                        <a:t>keabsahan</a:t>
                      </a:r>
                      <a:r>
                        <a:rPr lang="en-US" sz="1600" dirty="0"/>
                        <a:t> data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600" dirty="0" err="1"/>
                        <a:t>Kredibilitas</a:t>
                      </a:r>
                      <a:r>
                        <a:rPr lang="en-US" sz="1600" dirty="0"/>
                        <a:t> (</a:t>
                      </a:r>
                      <a:r>
                        <a:rPr lang="en-US" sz="1600" dirty="0" err="1"/>
                        <a:t>perpanjangan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pengamatan</a:t>
                      </a:r>
                      <a:r>
                        <a:rPr lang="en-US" sz="1600" dirty="0"/>
                        <a:t> dan </a:t>
                      </a:r>
                      <a:r>
                        <a:rPr lang="en-US" sz="1600" dirty="0" err="1"/>
                        <a:t>triangulasi</a:t>
                      </a:r>
                      <a:r>
                        <a:rPr lang="en-US" sz="1600" dirty="0"/>
                        <a:t>)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600" dirty="0"/>
                        <a:t>Transferability (</a:t>
                      </a:r>
                      <a:r>
                        <a:rPr lang="en-US" sz="1600" dirty="0" err="1"/>
                        <a:t>hasil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penelitian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tentang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kompetensi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lulusan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dapat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diimplementasikan</a:t>
                      </a:r>
                      <a:r>
                        <a:rPr lang="en-US" sz="1600" dirty="0"/>
                        <a:t> di </a:t>
                      </a:r>
                      <a:r>
                        <a:rPr lang="en-US" sz="1600" dirty="0" err="1"/>
                        <a:t>sekolah</a:t>
                      </a:r>
                      <a:r>
                        <a:rPr lang="en-US" sz="1600" dirty="0"/>
                        <a:t> yang </a:t>
                      </a:r>
                      <a:r>
                        <a:rPr lang="en-US" sz="1600" dirty="0" err="1"/>
                        <a:t>memiliki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karakteristik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sama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yaitu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tingkatan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jenjang</a:t>
                      </a:r>
                      <a:r>
                        <a:rPr lang="en-US" sz="1600" dirty="0"/>
                        <a:t> Pendidikan di MA)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600" dirty="0"/>
                        <a:t>Dependability (</a:t>
                      </a:r>
                      <a:r>
                        <a:rPr lang="en-US" sz="1600" dirty="0" err="1"/>
                        <a:t>melakukan</a:t>
                      </a:r>
                      <a:r>
                        <a:rPr lang="en-US" sz="1600" dirty="0"/>
                        <a:t> proses </a:t>
                      </a:r>
                      <a:r>
                        <a:rPr lang="en-US" sz="1600" dirty="0" err="1"/>
                        <a:t>bimbingan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dari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sempro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sampai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selesai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Juni</a:t>
                      </a:r>
                      <a:r>
                        <a:rPr lang="en-US" sz="1600" dirty="0"/>
                        <a:t> 2021 </a:t>
                      </a:r>
                      <a:r>
                        <a:rPr lang="en-US" sz="1600" dirty="0" err="1"/>
                        <a:t>s.d.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Februari</a:t>
                      </a:r>
                      <a:r>
                        <a:rPr lang="en-US" sz="1600" dirty="0"/>
                        <a:t> 2022 </a:t>
                      </a:r>
                      <a:r>
                        <a:rPr lang="en-US" sz="1600" dirty="0" err="1"/>
                        <a:t>karena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keterbatasan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peneliti</a:t>
                      </a:r>
                      <a:r>
                        <a:rPr lang="en-US" sz="1600" dirty="0"/>
                        <a:t>)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600" dirty="0" err="1"/>
                        <a:t>Konfirmability</a:t>
                      </a:r>
                      <a:r>
                        <a:rPr lang="en-US" sz="1600" dirty="0"/>
                        <a:t> (</a:t>
                      </a:r>
                      <a:r>
                        <a:rPr lang="en-US" sz="1600" dirty="0" err="1"/>
                        <a:t>melakukan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konfirmasi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dengan</a:t>
                      </a:r>
                      <a:r>
                        <a:rPr lang="en-US" sz="1600" dirty="0"/>
                        <a:t> para </a:t>
                      </a:r>
                      <a:r>
                        <a:rPr lang="en-US" sz="1600" dirty="0" err="1"/>
                        <a:t>informan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dengan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bertemu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telepon</a:t>
                      </a:r>
                      <a:r>
                        <a:rPr lang="en-US" sz="1600" dirty="0"/>
                        <a:t>, chat WA)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07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5056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FF4C9-64CE-4CCB-BC2D-91D8B3F25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2128"/>
            <a:ext cx="10258890" cy="835152"/>
          </a:xfrm>
        </p:spPr>
        <p:txBody>
          <a:bodyPr>
            <a:normAutofit/>
          </a:bodyPr>
          <a:lstStyle/>
          <a:p>
            <a:r>
              <a:rPr lang="en-US" sz="4800" dirty="0" err="1">
                <a:solidFill>
                  <a:schemeClr val="tx1"/>
                </a:solidFill>
              </a:rPr>
              <a:t>Perumusan</a:t>
            </a:r>
            <a:r>
              <a:rPr lang="en-US" sz="4800" dirty="0">
                <a:solidFill>
                  <a:schemeClr val="tx1"/>
                </a:solidFill>
              </a:rPr>
              <a:t> Strategi</a:t>
            </a:r>
            <a:endParaRPr lang="en-ID" sz="48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3203531-BF8F-44A3-8750-15F873E063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429765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1526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FF4C9-64CE-4CCB-BC2D-91D8B3F25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2128"/>
            <a:ext cx="10258890" cy="835152"/>
          </a:xfrm>
        </p:spPr>
        <p:txBody>
          <a:bodyPr>
            <a:normAutofit/>
          </a:bodyPr>
          <a:lstStyle/>
          <a:p>
            <a:r>
              <a:rPr lang="en-US" sz="4800" dirty="0" err="1">
                <a:solidFill>
                  <a:schemeClr val="tx1"/>
                </a:solidFill>
              </a:rPr>
              <a:t>Implementasi</a:t>
            </a:r>
            <a:r>
              <a:rPr lang="en-US" sz="4800" dirty="0">
                <a:solidFill>
                  <a:schemeClr val="tx1"/>
                </a:solidFill>
              </a:rPr>
              <a:t> Strategi</a:t>
            </a:r>
            <a:endParaRPr lang="en-ID" sz="4800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B36929-AB7F-4150-AD5F-0962EBD041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5634646"/>
              </p:ext>
            </p:extLst>
          </p:nvPr>
        </p:nvGraphicFramePr>
        <p:xfrm>
          <a:off x="677334" y="1749553"/>
          <a:ext cx="9398000" cy="4495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2253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FF4C9-64CE-4CCB-BC2D-91D8B3F25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2128"/>
            <a:ext cx="10258890" cy="835152"/>
          </a:xfrm>
        </p:spPr>
        <p:txBody>
          <a:bodyPr>
            <a:normAutofit/>
          </a:bodyPr>
          <a:lstStyle/>
          <a:p>
            <a:r>
              <a:rPr lang="en-US" sz="4800" dirty="0" err="1">
                <a:solidFill>
                  <a:schemeClr val="tx1"/>
                </a:solidFill>
              </a:rPr>
              <a:t>Evaluasi</a:t>
            </a:r>
            <a:r>
              <a:rPr lang="en-US" sz="4800" dirty="0">
                <a:solidFill>
                  <a:schemeClr val="tx1"/>
                </a:solidFill>
              </a:rPr>
              <a:t> dan </a:t>
            </a:r>
            <a:r>
              <a:rPr lang="en-US" sz="4800" dirty="0" err="1">
                <a:solidFill>
                  <a:schemeClr val="tx1"/>
                </a:solidFill>
              </a:rPr>
              <a:t>Pengendalian</a:t>
            </a:r>
            <a:r>
              <a:rPr lang="en-US" sz="4800" dirty="0">
                <a:solidFill>
                  <a:schemeClr val="tx1"/>
                </a:solidFill>
              </a:rPr>
              <a:t> Strategi</a:t>
            </a:r>
            <a:endParaRPr lang="en-ID" sz="4800" dirty="0">
              <a:solidFill>
                <a:schemeClr val="tx1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35797B5-50FC-46FA-9930-2396824EF0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9608136"/>
              </p:ext>
            </p:extLst>
          </p:nvPr>
        </p:nvGraphicFramePr>
        <p:xfrm>
          <a:off x="1067904" y="1097280"/>
          <a:ext cx="8433904" cy="5876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6398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FF4C9-64CE-4CCB-BC2D-91D8B3F25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13" y="0"/>
            <a:ext cx="10258890" cy="835152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Kesimpulan</a:t>
            </a:r>
            <a:endParaRPr lang="en-ID" sz="4800" dirty="0">
              <a:solidFill>
                <a:schemeClr val="tx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8EF73B-4A86-447A-8E71-D64018B80A3F}"/>
              </a:ext>
            </a:extLst>
          </p:cNvPr>
          <p:cNvSpPr txBox="1">
            <a:spLocks/>
          </p:cNvSpPr>
          <p:nvPr/>
        </p:nvSpPr>
        <p:spPr>
          <a:xfrm>
            <a:off x="220134" y="865632"/>
            <a:ext cx="11263029" cy="51267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ID" sz="2800" dirty="0" err="1">
                <a:solidFill>
                  <a:schemeClr val="tx1"/>
                </a:solidFill>
                <a:cs typeface="Arial" panose="020B0604020202020204" pitchFamily="34" charset="0"/>
              </a:rPr>
              <a:t>Perumusan</a:t>
            </a:r>
            <a:r>
              <a:rPr lang="en-ID" sz="2800" dirty="0">
                <a:solidFill>
                  <a:schemeClr val="tx1"/>
                </a:solidFill>
                <a:cs typeface="Arial" panose="020B0604020202020204" pitchFamily="34" charset="0"/>
              </a:rPr>
              <a:t> strategi </a:t>
            </a:r>
            <a:r>
              <a:rPr lang="en-ID" sz="2800" dirty="0" err="1">
                <a:solidFill>
                  <a:schemeClr val="tx1"/>
                </a:solidFill>
                <a:cs typeface="Arial" panose="020B0604020202020204" pitchFamily="34" charset="0"/>
              </a:rPr>
              <a:t>dalam</a:t>
            </a:r>
            <a:r>
              <a:rPr lang="en-ID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cs typeface="Arial" panose="020B0604020202020204" pitchFamily="34" charset="0"/>
              </a:rPr>
              <a:t>peningkatan</a:t>
            </a:r>
            <a:r>
              <a:rPr lang="en-ID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kompetensi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lulusan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di SMK Bina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Insan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Mulia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Kabupaten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Cirebon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meliputi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Langkah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analisis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lingkungan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menentukan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visi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,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misi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tujuan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, strategi, dan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kebijakan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Implementasi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strategi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dalam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peningkatan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kompetensi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lulusan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di SMK Bina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Insan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Mulia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Kabupaten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Cirebon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meliputi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Langkah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penentuan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program,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anggaran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, dan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prosedur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Evaluasi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dan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pengendalian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strategi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dalam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peningkatan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kompetensi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lulusan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di SMK Bina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Insan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Mulia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Kabupaten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Cirebon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meliputi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Langkah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penilaian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hasil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penilaian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kinerja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guru,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penilaian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kepala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sekolah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kegiatan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evaluasi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, dan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analisis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evaluasi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kinerja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en-ID" sz="28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736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FF4C9-64CE-4CCB-BC2D-91D8B3F25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13" y="0"/>
            <a:ext cx="10258890" cy="835152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Saran</a:t>
            </a:r>
            <a:endParaRPr lang="en-ID" sz="4800" dirty="0">
              <a:solidFill>
                <a:schemeClr val="tx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8EF73B-4A86-447A-8E71-D64018B80A3F}"/>
              </a:ext>
            </a:extLst>
          </p:cNvPr>
          <p:cNvSpPr txBox="1">
            <a:spLocks/>
          </p:cNvSpPr>
          <p:nvPr/>
        </p:nvSpPr>
        <p:spPr>
          <a:xfrm>
            <a:off x="220134" y="865632"/>
            <a:ext cx="11263029" cy="51267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ID" sz="28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E1D2673-2DF5-4D96-A388-02FB6F48EB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297971"/>
              </p:ext>
            </p:extLst>
          </p:nvPr>
        </p:nvGraphicFramePr>
        <p:xfrm>
          <a:off x="507213" y="865632"/>
          <a:ext cx="11240838" cy="5652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6946">
                  <a:extLst>
                    <a:ext uri="{9D8B030D-6E8A-4147-A177-3AD203B41FA5}">
                      <a16:colId xmlns:a16="http://schemas.microsoft.com/office/drawing/2014/main" val="2583334233"/>
                    </a:ext>
                  </a:extLst>
                </a:gridCol>
                <a:gridCol w="3746946">
                  <a:extLst>
                    <a:ext uri="{9D8B030D-6E8A-4147-A177-3AD203B41FA5}">
                      <a16:colId xmlns:a16="http://schemas.microsoft.com/office/drawing/2014/main" val="3103571838"/>
                    </a:ext>
                  </a:extLst>
                </a:gridCol>
                <a:gridCol w="3746946">
                  <a:extLst>
                    <a:ext uri="{9D8B030D-6E8A-4147-A177-3AD203B41FA5}">
                      <a16:colId xmlns:a16="http://schemas.microsoft.com/office/drawing/2014/main" val="2308621108"/>
                    </a:ext>
                  </a:extLst>
                </a:gridCol>
              </a:tblGrid>
              <a:tr h="674933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Perumusan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Strategi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Implementasi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Strategi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Evalusai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Pengendalian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Strategi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676925"/>
                  </a:ext>
                </a:extLst>
              </a:tr>
              <a:tr h="4977948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Perumusan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strategi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dilakukan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baik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perlu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ditingkatkan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pada: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Sekolah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melakukan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kerja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perguruan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tinggi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sesuai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jurusan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yag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sekolah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Pembinaan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melanjutkan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perguruan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tinggi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dilakukan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sejak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kelas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 agar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lebih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kuat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dasarnya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Sekolah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mengadakan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pembinaan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jiwa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wirausaha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melalui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wadah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alumni.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Implementasi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strategi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dilakukan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baik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perlu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ditingkatkan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pada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pengelolaan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anggaran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ditetapkan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oleh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sekolah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agar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melibatkan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komite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sekolah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dibuat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laporan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secara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transparan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sehingga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peserta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didik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orang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merasakan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kepuasan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Evaluasi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pengendalian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strategi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dilakukan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baik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dan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perlu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ditingkatkan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pada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pengadaan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buku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saku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peserta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didik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memuat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semua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tata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tertib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point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pelanggaran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dan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sanksi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pelanggaran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sehingga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mempermudah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pemantauan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oleh </a:t>
                      </a:r>
                      <a:r>
                        <a:rPr lang="en-ID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sekolah</a:t>
                      </a:r>
                      <a:r>
                        <a:rPr lang="en-ID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ID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588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711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FF4C9-64CE-4CCB-BC2D-91D8B3F25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4078" y="2968752"/>
            <a:ext cx="4635330" cy="1100328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chemeClr val="tx1"/>
                </a:solidFill>
              </a:rPr>
              <a:t>Terima</a:t>
            </a:r>
            <a:r>
              <a:rPr lang="en-US" sz="6000" dirty="0">
                <a:solidFill>
                  <a:schemeClr val="tx1"/>
                </a:solidFill>
              </a:rPr>
              <a:t> </a:t>
            </a:r>
            <a:r>
              <a:rPr lang="en-US" sz="6000" dirty="0" err="1">
                <a:solidFill>
                  <a:schemeClr val="tx1"/>
                </a:solidFill>
              </a:rPr>
              <a:t>kasih</a:t>
            </a:r>
            <a:endParaRPr lang="en-ID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5831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224</TotalTime>
  <Words>857</Words>
  <Application>Microsoft Office PowerPoint</Application>
  <PresentationFormat>Widescreen</PresentationFormat>
  <Paragraphs>92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MANAJEMEN STRATEGIK DALAM PENINGKATAN KOMPETENSI LULUSAN DI SMK BINA INSAN MULIA KABUPATEN CIREBON</vt:lpstr>
      <vt:lpstr>Masalah Penelitian dan Fenomena</vt:lpstr>
      <vt:lpstr>Rumusan Masalah</vt:lpstr>
      <vt:lpstr>Kajian Pustaka</vt:lpstr>
      <vt:lpstr>Metodologi Penelitian</vt:lpstr>
      <vt:lpstr>Perumusan Strategi</vt:lpstr>
      <vt:lpstr>Implementasi Strategi</vt:lpstr>
      <vt:lpstr>Evaluasi dan Pengendalian Strategi</vt:lpstr>
      <vt:lpstr>Kesimpulan</vt:lpstr>
      <vt:lpstr>Saran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Strategik dalam Peningkatan Kompetensi Lulusan di SMK Bina Insan Mulia Kabupaten Cirebon</dc:title>
  <dc:creator>tasbi khiyah</dc:creator>
  <cp:lastModifiedBy>tasbi khiyah</cp:lastModifiedBy>
  <cp:revision>39</cp:revision>
  <dcterms:created xsi:type="dcterms:W3CDTF">2022-02-19T17:05:07Z</dcterms:created>
  <dcterms:modified xsi:type="dcterms:W3CDTF">2022-05-18T04:42:28Z</dcterms:modified>
</cp:coreProperties>
</file>