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18288000" cy="10287000"/>
  <p:embeddedFontLst>
    <p:embeddedFont>
      <p:font typeface="ABEGJW+ArialMT" panose="020B0604020202020204"/>
      <p:regular r:id="rId11"/>
    </p:embeddedFon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CLMQRJ+Arial-ItalicMT" panose="020B0604020202020204"/>
      <p:regular r:id="rId16"/>
    </p:embeddedFont>
    <p:embeddedFont>
      <p:font typeface="Tahoma" panose="020B0604030504040204" pitchFamily="34" charset="0"/>
      <p:regular r:id="rId17"/>
      <p:bold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7" d="100"/>
          <a:sy n="47" d="100"/>
        </p:scale>
        <p:origin x="696" y="48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4/23/2022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820874" y="3706252"/>
            <a:ext cx="7547261" cy="23980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75"/>
              </a:lnSpc>
              <a:spcBef>
                <a:spcPts val="0"/>
              </a:spcBef>
              <a:spcAft>
                <a:spcPts val="0"/>
              </a:spcAft>
            </a:pPr>
            <a:r>
              <a:rPr sz="3200" spc="-62" dirty="0">
                <a:solidFill>
                  <a:srgbClr val="000000"/>
                </a:solidFill>
                <a:latin typeface="ABEGJW+ArialMT"/>
                <a:cs typeface="ABEGJW+ArialMT"/>
              </a:rPr>
              <a:t>EFEKTIVITAS</a:t>
            </a:r>
            <a:r>
              <a:rPr sz="3200" spc="-265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200" spc="37" dirty="0">
                <a:solidFill>
                  <a:srgbClr val="000000"/>
                </a:solidFill>
                <a:latin typeface="ABEGJW+ArialMT"/>
                <a:cs typeface="ABEGJW+ArialMT"/>
              </a:rPr>
              <a:t>LAYANAN</a:t>
            </a:r>
            <a:r>
              <a:rPr sz="3200" spc="-461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200" spc="20" dirty="0">
                <a:solidFill>
                  <a:srgbClr val="000000"/>
                </a:solidFill>
                <a:latin typeface="ABEGJW+ArialMT"/>
                <a:cs typeface="ABEGJW+ArialMT"/>
              </a:rPr>
              <a:t>BIMBINGAN</a:t>
            </a:r>
          </a:p>
          <a:p>
            <a:pPr marL="247361" marR="0">
              <a:lnSpc>
                <a:spcPts val="3575"/>
              </a:lnSpc>
              <a:spcBef>
                <a:spcPts val="341"/>
              </a:spcBef>
              <a:spcAft>
                <a:spcPts val="0"/>
              </a:spcAft>
            </a:pPr>
            <a:r>
              <a:rPr sz="3200" spc="-92" dirty="0">
                <a:solidFill>
                  <a:srgbClr val="000000"/>
                </a:solidFill>
                <a:latin typeface="ABEGJW+ArialMT"/>
                <a:cs typeface="ABEGJW+ArialMT"/>
              </a:rPr>
              <a:t>KELOMPOK</a:t>
            </a:r>
            <a:r>
              <a:rPr sz="3200" spc="-93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200" spc="-92" dirty="0">
                <a:solidFill>
                  <a:srgbClr val="000000"/>
                </a:solidFill>
                <a:latin typeface="ABEGJW+ArialMT"/>
                <a:cs typeface="ABEGJW+ArialMT"/>
              </a:rPr>
              <a:t>DENGAN</a:t>
            </a:r>
            <a:r>
              <a:rPr sz="3200" spc="-49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200" spc="-21" dirty="0">
                <a:solidFill>
                  <a:srgbClr val="000000"/>
                </a:solidFill>
                <a:latin typeface="ABEGJW+ArialMT"/>
                <a:cs typeface="ABEGJW+ArialMT"/>
              </a:rPr>
              <a:t>TEKNIK</a:t>
            </a:r>
            <a:r>
              <a:rPr sz="3200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200" i="1" spc="-261" dirty="0">
                <a:solidFill>
                  <a:srgbClr val="000000"/>
                </a:solidFill>
                <a:latin typeface="ABEGJW+ArialMT"/>
                <a:cs typeface="ABEGJW+ArialMT"/>
              </a:rPr>
              <a:t>SELF</a:t>
            </a:r>
          </a:p>
          <a:p>
            <a:pPr marL="494218" marR="0">
              <a:lnSpc>
                <a:spcPts val="3575"/>
              </a:lnSpc>
              <a:spcBef>
                <a:spcPts val="204"/>
              </a:spcBef>
              <a:spcAft>
                <a:spcPts val="0"/>
              </a:spcAft>
            </a:pPr>
            <a:r>
              <a:rPr sz="3200" i="1" spc="-95" dirty="0">
                <a:solidFill>
                  <a:srgbClr val="000000"/>
                </a:solidFill>
                <a:latin typeface="ABEGJW+ArialMT"/>
                <a:cs typeface="ABEGJW+ArialMT"/>
              </a:rPr>
              <a:t>REGULATION</a:t>
            </a:r>
            <a:r>
              <a:rPr sz="3200" i="1" spc="-389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200" i="1" spc="-44" dirty="0">
                <a:solidFill>
                  <a:srgbClr val="000000"/>
                </a:solidFill>
                <a:latin typeface="ABEGJW+ArialMT"/>
                <a:cs typeface="ABEGJW+ArialMT"/>
              </a:rPr>
              <a:t>LEARNING</a:t>
            </a:r>
            <a:r>
              <a:rPr sz="3200" i="1" spc="-51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200" spc="-155" dirty="0">
                <a:solidFill>
                  <a:srgbClr val="000000"/>
                </a:solidFill>
                <a:latin typeface="ABEGJW+ArialMT"/>
                <a:cs typeface="ABEGJW+ArialMT"/>
              </a:rPr>
              <a:t>UNTUK</a:t>
            </a:r>
          </a:p>
          <a:p>
            <a:pPr marL="337055" marR="0">
              <a:lnSpc>
                <a:spcPts val="3575"/>
              </a:lnSpc>
              <a:spcBef>
                <a:spcPts val="204"/>
              </a:spcBef>
              <a:spcAft>
                <a:spcPts val="0"/>
              </a:spcAft>
            </a:pPr>
            <a:r>
              <a:rPr sz="3200" spc="-141" dirty="0">
                <a:solidFill>
                  <a:srgbClr val="000000"/>
                </a:solidFill>
                <a:latin typeface="ABEGJW+ArialMT"/>
                <a:cs typeface="ABEGJW+ArialMT"/>
              </a:rPr>
              <a:t>MEREDUKSI</a:t>
            </a:r>
            <a:r>
              <a:rPr sz="3200" spc="-52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200" i="1" spc="-51" dirty="0">
                <a:solidFill>
                  <a:srgbClr val="000000"/>
                </a:solidFill>
                <a:latin typeface="ABEGJW+ArialMT"/>
                <a:cs typeface="ABEGJW+ArialMT"/>
              </a:rPr>
              <a:t>LEARNING</a:t>
            </a:r>
            <a:r>
              <a:rPr sz="3200" i="1" spc="-61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200" i="1" spc="-190" dirty="0">
                <a:solidFill>
                  <a:srgbClr val="000000"/>
                </a:solidFill>
                <a:latin typeface="ABEGJW+ArialMT"/>
                <a:cs typeface="ABEGJW+ArialMT"/>
              </a:rPr>
              <a:t>BURNOUT </a:t>
            </a:r>
            <a:r>
              <a:rPr sz="3200" spc="-190" dirty="0">
                <a:solidFill>
                  <a:srgbClr val="000000"/>
                </a:solidFill>
                <a:latin typeface="ABEGJW+ArialMT"/>
                <a:cs typeface="ABEGJW+ArialMT"/>
              </a:rPr>
              <a:t>JKELAS X DI SMK NEGERI 1 KEDAWUNG</a:t>
            </a:r>
            <a:endParaRPr sz="3200" i="1" spc="-190" dirty="0">
              <a:solidFill>
                <a:srgbClr val="000000"/>
              </a:solidFill>
              <a:latin typeface="ABEGJW+ArialMT"/>
              <a:cs typeface="ABEGJW+Arial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838623" y="7199481"/>
            <a:ext cx="3193853" cy="6576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BEGJW+ArialMT"/>
                <a:cs typeface="ABEGJW+ArialMT"/>
              </a:rPr>
              <a:t>A</a:t>
            </a:r>
            <a:r>
              <a:rPr sz="2100" spc="-438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2100" spc="-126" dirty="0">
                <a:solidFill>
                  <a:srgbClr val="000000"/>
                </a:solidFill>
                <a:latin typeface="ABEGJW+ArialMT"/>
                <a:cs typeface="ABEGJW+ArialMT"/>
              </a:rPr>
              <a:t>YUPURI</a:t>
            </a:r>
            <a:r>
              <a:rPr sz="2100" spc="345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2100" spc="-69" dirty="0">
                <a:solidFill>
                  <a:srgbClr val="000000"/>
                </a:solidFill>
                <a:latin typeface="ABEGJW+ArialMT"/>
                <a:cs typeface="ABEGJW+ArialMT"/>
              </a:rPr>
              <a:t>RA</a:t>
            </a:r>
            <a:r>
              <a:rPr sz="2100" spc="-438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2100" spc="-18" dirty="0">
                <a:solidFill>
                  <a:srgbClr val="000000"/>
                </a:solidFill>
                <a:latin typeface="ABEGJW+ArialMT"/>
                <a:cs typeface="ABEGJW+ArialMT"/>
              </a:rPr>
              <a:t>CHMA</a:t>
            </a:r>
            <a:r>
              <a:rPr sz="2100" spc="-438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2100" spc="23" dirty="0">
                <a:solidFill>
                  <a:srgbClr val="000000"/>
                </a:solidFill>
                <a:latin typeface="ABEGJW+ArialMT"/>
                <a:cs typeface="ABEGJW+ArialMT"/>
              </a:rPr>
              <a:t>WA</a:t>
            </a:r>
            <a:r>
              <a:rPr sz="2100" spc="-438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2100" spc="-89" dirty="0">
                <a:solidFill>
                  <a:srgbClr val="000000"/>
                </a:solidFill>
                <a:latin typeface="ABEGJW+ArialMT"/>
                <a:cs typeface="ABEGJW+ArialMT"/>
              </a:rPr>
              <a:t>TI</a:t>
            </a:r>
          </a:p>
          <a:p>
            <a:pPr marL="548005" marR="0">
              <a:lnSpc>
                <a:spcPts val="2346"/>
              </a:lnSpc>
              <a:spcBef>
                <a:spcPts val="236"/>
              </a:spcBef>
              <a:spcAft>
                <a:spcPts val="0"/>
              </a:spcAft>
            </a:pPr>
            <a:r>
              <a:rPr sz="2100" spc="-81" dirty="0">
                <a:solidFill>
                  <a:srgbClr val="000000"/>
                </a:solidFill>
                <a:latin typeface="ABEGJW+ArialMT"/>
                <a:cs typeface="ABEGJW+ArialMT"/>
              </a:rPr>
              <a:t>2018.9.2.1.000.62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552713" y="374096"/>
            <a:ext cx="7348131" cy="25395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496"/>
              </a:lnSpc>
              <a:spcBef>
                <a:spcPts val="0"/>
              </a:spcBef>
              <a:spcAft>
                <a:spcPts val="0"/>
              </a:spcAft>
            </a:pPr>
            <a:r>
              <a:rPr sz="8500" spc="92" dirty="0">
                <a:solidFill>
                  <a:srgbClr val="000000"/>
                </a:solidFill>
                <a:latin typeface="ABEGJW+ArialMT"/>
                <a:cs typeface="ABEGJW+ArialMT"/>
              </a:rPr>
              <a:t>Latar</a:t>
            </a:r>
            <a:r>
              <a:rPr sz="8500" spc="-197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8500" spc="-112" dirty="0">
                <a:solidFill>
                  <a:srgbClr val="000000"/>
                </a:solidFill>
                <a:latin typeface="ABEGJW+ArialMT"/>
                <a:cs typeface="ABEGJW+ArialMT"/>
              </a:rPr>
              <a:t>Belakang</a:t>
            </a:r>
          </a:p>
          <a:p>
            <a:pPr marL="1621927" marR="0">
              <a:lnSpc>
                <a:spcPts val="9496"/>
              </a:lnSpc>
              <a:spcBef>
                <a:spcPts val="703"/>
              </a:spcBef>
              <a:spcAft>
                <a:spcPts val="0"/>
              </a:spcAft>
            </a:pPr>
            <a:r>
              <a:rPr sz="8500" spc="-125" dirty="0">
                <a:solidFill>
                  <a:srgbClr val="000000"/>
                </a:solidFill>
                <a:latin typeface="ABEGJW+ArialMT"/>
                <a:cs typeface="ABEGJW+ArialMT"/>
              </a:rPr>
              <a:t>Masalah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54948" y="1513804"/>
            <a:ext cx="7105915" cy="14272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38"/>
              </a:lnSpc>
              <a:spcBef>
                <a:spcPts val="0"/>
              </a:spcBef>
              <a:spcAft>
                <a:spcPts val="0"/>
              </a:spcAft>
            </a:pPr>
            <a:r>
              <a:rPr sz="2600" spc="-36" dirty="0">
                <a:solidFill>
                  <a:srgbClr val="000000"/>
                </a:solidFill>
                <a:latin typeface="Tahoma"/>
                <a:cs typeface="Tahoma"/>
              </a:rPr>
              <a:t>Sekolah</a:t>
            </a:r>
            <a:r>
              <a:rPr sz="2600" spc="-15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40" dirty="0">
                <a:solidFill>
                  <a:srgbClr val="000000"/>
                </a:solidFill>
                <a:latin typeface="Tahoma"/>
                <a:cs typeface="Tahoma"/>
              </a:rPr>
              <a:t>ad</a:t>
            </a:r>
            <a:r>
              <a:rPr sz="2600" spc="-75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46" dirty="0">
                <a:solidFill>
                  <a:srgbClr val="000000"/>
                </a:solidFill>
                <a:latin typeface="Tahoma"/>
                <a:cs typeface="Tahoma"/>
              </a:rPr>
              <a:t>alah</a:t>
            </a:r>
            <a:r>
              <a:rPr sz="2600" spc="-14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55" dirty="0">
                <a:solidFill>
                  <a:srgbClr val="000000"/>
                </a:solidFill>
                <a:latin typeface="Tahoma"/>
                <a:cs typeface="Tahoma"/>
              </a:rPr>
              <a:t>salah</a:t>
            </a:r>
            <a:r>
              <a:rPr sz="2600" spc="-134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51" dirty="0">
                <a:solidFill>
                  <a:srgbClr val="000000"/>
                </a:solidFill>
                <a:latin typeface="Tahoma"/>
                <a:cs typeface="Tahoma"/>
              </a:rPr>
              <a:t>satu</a:t>
            </a:r>
            <a:r>
              <a:rPr sz="2600" spc="-15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10" dirty="0">
                <a:solidFill>
                  <a:srgbClr val="000000"/>
                </a:solidFill>
                <a:latin typeface="Tahoma"/>
                <a:cs typeface="Tahoma"/>
              </a:rPr>
              <a:t>pend</a:t>
            </a:r>
            <a:r>
              <a:rPr sz="2600" spc="-75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27" dirty="0">
                <a:solidFill>
                  <a:srgbClr val="000000"/>
                </a:solidFill>
                <a:latin typeface="Tahoma"/>
                <a:cs typeface="Tahoma"/>
              </a:rPr>
              <a:t>id</a:t>
            </a:r>
            <a:r>
              <a:rPr sz="2600" spc="-75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62" dirty="0">
                <a:solidFill>
                  <a:srgbClr val="000000"/>
                </a:solidFill>
                <a:latin typeface="Tahoma"/>
                <a:cs typeface="Tahoma"/>
              </a:rPr>
              <a:t>ikan</a:t>
            </a:r>
            <a:r>
              <a:rPr sz="2600" spc="-14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76" dirty="0">
                <a:solidFill>
                  <a:srgbClr val="000000"/>
                </a:solidFill>
                <a:latin typeface="Tahoma"/>
                <a:cs typeface="Tahoma"/>
              </a:rPr>
              <a:t>formal</a:t>
            </a:r>
            <a:r>
              <a:rPr sz="2600" spc="-13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54" dirty="0">
                <a:solidFill>
                  <a:srgbClr val="000000"/>
                </a:solidFill>
                <a:latin typeface="Tahoma"/>
                <a:cs typeface="Tahoma"/>
              </a:rPr>
              <a:t>yang</a:t>
            </a:r>
          </a:p>
          <a:p>
            <a:pPr marL="70841" marR="0">
              <a:lnSpc>
                <a:spcPts val="3138"/>
              </a:lnSpc>
              <a:spcBef>
                <a:spcPts val="761"/>
              </a:spcBef>
              <a:spcAft>
                <a:spcPts val="0"/>
              </a:spcAft>
            </a:pPr>
            <a:r>
              <a:rPr sz="2600" spc="-60" dirty="0">
                <a:solidFill>
                  <a:srgbClr val="000000"/>
                </a:solidFill>
                <a:latin typeface="Tahoma"/>
                <a:cs typeface="Tahoma"/>
              </a:rPr>
              <a:t>memb</a:t>
            </a:r>
            <a:r>
              <a:rPr sz="2600" spc="-75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34" dirty="0">
                <a:solidFill>
                  <a:srgbClr val="000000"/>
                </a:solidFill>
                <a:latin typeface="Tahoma"/>
                <a:cs typeface="Tahoma"/>
              </a:rPr>
              <a:t>antu</a:t>
            </a:r>
            <a:r>
              <a:rPr sz="2600" spc="-17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18" dirty="0">
                <a:solidFill>
                  <a:srgbClr val="000000"/>
                </a:solidFill>
                <a:latin typeface="Tahoma"/>
                <a:cs typeface="Tahoma"/>
              </a:rPr>
              <a:t>peserta</a:t>
            </a:r>
            <a:r>
              <a:rPr sz="2600" spc="-25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dirty="0">
                <a:solidFill>
                  <a:srgbClr val="000000"/>
                </a:solidFill>
                <a:latin typeface="Tahoma"/>
                <a:cs typeface="Tahoma"/>
              </a:rPr>
              <a:t>d</a:t>
            </a:r>
            <a:r>
              <a:rPr sz="2600" spc="-75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12" dirty="0">
                <a:solidFill>
                  <a:srgbClr val="000000"/>
                </a:solidFill>
                <a:latin typeface="Tahoma"/>
                <a:cs typeface="Tahoma"/>
              </a:rPr>
              <a:t>idik</a:t>
            </a:r>
            <a:r>
              <a:rPr sz="2600" spc="-29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20" dirty="0">
                <a:solidFill>
                  <a:srgbClr val="000000"/>
                </a:solidFill>
                <a:latin typeface="Tahoma"/>
                <a:cs typeface="Tahoma"/>
              </a:rPr>
              <a:t>untuk</a:t>
            </a:r>
            <a:r>
              <a:rPr sz="2600" spc="-28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33" dirty="0">
                <a:solidFill>
                  <a:srgbClr val="000000"/>
                </a:solidFill>
                <a:latin typeface="Tahoma"/>
                <a:cs typeface="Tahoma"/>
              </a:rPr>
              <a:t>mengemb</a:t>
            </a:r>
            <a:r>
              <a:rPr sz="2600" spc="-75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46" dirty="0">
                <a:solidFill>
                  <a:srgbClr val="000000"/>
                </a:solidFill>
                <a:latin typeface="Tahoma"/>
                <a:cs typeface="Tahoma"/>
              </a:rPr>
              <a:t>angkan</a:t>
            </a:r>
          </a:p>
          <a:p>
            <a:pPr marL="2023616" marR="0">
              <a:lnSpc>
                <a:spcPts val="3138"/>
              </a:lnSpc>
              <a:spcBef>
                <a:spcPts val="761"/>
              </a:spcBef>
              <a:spcAft>
                <a:spcPts val="0"/>
              </a:spcAft>
            </a:pPr>
            <a:r>
              <a:rPr sz="2600" dirty="0">
                <a:solidFill>
                  <a:srgbClr val="000000"/>
                </a:solidFill>
                <a:latin typeface="Tahoma"/>
                <a:cs typeface="Tahoma"/>
              </a:rPr>
              <a:t>potensi</a:t>
            </a:r>
            <a:r>
              <a:rPr sz="2600" spc="-24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18" dirty="0">
                <a:solidFill>
                  <a:srgbClr val="000000"/>
                </a:solidFill>
                <a:latin typeface="Tahoma"/>
                <a:cs typeface="Tahoma"/>
              </a:rPr>
              <a:t>peserta</a:t>
            </a:r>
            <a:r>
              <a:rPr sz="2600" spc="-25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dirty="0">
                <a:solidFill>
                  <a:srgbClr val="000000"/>
                </a:solidFill>
                <a:latin typeface="Tahoma"/>
                <a:cs typeface="Tahoma"/>
              </a:rPr>
              <a:t>didik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22760" y="3760611"/>
            <a:ext cx="6988702" cy="14272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9237" marR="0">
              <a:lnSpc>
                <a:spcPts val="3138"/>
              </a:lnSpc>
              <a:spcBef>
                <a:spcPts val="0"/>
              </a:spcBef>
              <a:spcAft>
                <a:spcPts val="0"/>
              </a:spcAft>
            </a:pPr>
            <a:r>
              <a:rPr sz="2600" spc="-46" dirty="0">
                <a:solidFill>
                  <a:srgbClr val="000000"/>
                </a:solidFill>
                <a:latin typeface="Tahoma"/>
                <a:cs typeface="Tahoma"/>
              </a:rPr>
              <a:t>Kegiatan</a:t>
            </a:r>
            <a:r>
              <a:rPr sz="2600" spc="-3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62" dirty="0">
                <a:solidFill>
                  <a:srgbClr val="000000"/>
                </a:solidFill>
                <a:latin typeface="Tahoma"/>
                <a:cs typeface="Tahoma"/>
              </a:rPr>
              <a:t>belajar</a:t>
            </a:r>
            <a:r>
              <a:rPr sz="2600" spc="-46" dirty="0">
                <a:solidFill>
                  <a:srgbClr val="000000"/>
                </a:solidFill>
                <a:latin typeface="Tahoma"/>
                <a:cs typeface="Tahoma"/>
              </a:rPr>
              <a:t> bertujuan</a:t>
            </a:r>
            <a:r>
              <a:rPr sz="2600" spc="-2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67" dirty="0">
                <a:solidFill>
                  <a:srgbClr val="000000"/>
                </a:solidFill>
                <a:latin typeface="Tahoma"/>
                <a:cs typeface="Tahoma"/>
              </a:rPr>
              <a:t>agar</a:t>
            </a:r>
            <a:r>
              <a:rPr sz="2600" spc="-6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25" dirty="0">
                <a:solidFill>
                  <a:srgbClr val="000000"/>
                </a:solidFill>
                <a:latin typeface="Tahoma"/>
                <a:cs typeface="Tahoma"/>
              </a:rPr>
              <a:t>peserta</a:t>
            </a:r>
            <a:r>
              <a:rPr sz="2600" spc="-2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27" dirty="0">
                <a:solidFill>
                  <a:srgbClr val="000000"/>
                </a:solidFill>
                <a:latin typeface="Tahoma"/>
                <a:cs typeface="Tahoma"/>
              </a:rPr>
              <a:t>didik</a:t>
            </a:r>
          </a:p>
          <a:p>
            <a:pPr marL="0" marR="0">
              <a:lnSpc>
                <a:spcPts val="3138"/>
              </a:lnSpc>
              <a:spcBef>
                <a:spcPts val="761"/>
              </a:spcBef>
              <a:spcAft>
                <a:spcPts val="0"/>
              </a:spcAft>
            </a:pPr>
            <a:r>
              <a:rPr sz="2600" spc="-83" dirty="0">
                <a:solidFill>
                  <a:srgbClr val="000000"/>
                </a:solidFill>
                <a:latin typeface="Tahoma"/>
                <a:cs typeface="Tahoma"/>
              </a:rPr>
              <a:t>mamp</a:t>
            </a:r>
            <a:r>
              <a:rPr sz="2600" spc="-77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dirty="0">
                <a:solidFill>
                  <a:srgbClr val="000000"/>
                </a:solidFill>
                <a:latin typeface="Tahoma"/>
                <a:cs typeface="Tahoma"/>
              </a:rPr>
              <a:t>u</a:t>
            </a:r>
            <a:r>
              <a:rPr sz="2600" spc="-204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37" dirty="0">
                <a:solidFill>
                  <a:srgbClr val="000000"/>
                </a:solidFill>
                <a:latin typeface="Tahoma"/>
                <a:cs typeface="Tahoma"/>
              </a:rPr>
              <a:t>menguasai,</a:t>
            </a:r>
            <a:r>
              <a:rPr sz="2600" spc="-509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44" dirty="0">
                <a:solidFill>
                  <a:srgbClr val="000000"/>
                </a:solidFill>
                <a:latin typeface="Tahoma"/>
                <a:cs typeface="Tahoma"/>
              </a:rPr>
              <a:t>memec</a:t>
            </a:r>
            <a:r>
              <a:rPr sz="2600" spc="-65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56" dirty="0">
                <a:solidFill>
                  <a:srgbClr val="000000"/>
                </a:solidFill>
                <a:latin typeface="Tahoma"/>
                <a:cs typeface="Tahoma"/>
              </a:rPr>
              <a:t>ahkan</a:t>
            </a:r>
            <a:r>
              <a:rPr sz="2600" spc="-149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68" dirty="0">
                <a:solidFill>
                  <a:srgbClr val="000000"/>
                </a:solidFill>
                <a:latin typeface="Tahoma"/>
                <a:cs typeface="Tahoma"/>
              </a:rPr>
              <a:t>atau</a:t>
            </a:r>
            <a:r>
              <a:rPr sz="2600" spc="-13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31" dirty="0">
                <a:solidFill>
                  <a:srgbClr val="000000"/>
                </a:solidFill>
                <a:latin typeface="Tahoma"/>
                <a:cs typeface="Tahoma"/>
              </a:rPr>
              <a:t>menc</a:t>
            </a:r>
            <a:r>
              <a:rPr sz="2600" spc="-65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31" dirty="0">
                <a:solidFill>
                  <a:srgbClr val="000000"/>
                </a:solidFill>
                <a:latin typeface="Tahoma"/>
                <a:cs typeface="Tahoma"/>
              </a:rPr>
              <a:t>apai</a:t>
            </a:r>
          </a:p>
          <a:p>
            <a:pPr marL="99535" marR="0">
              <a:lnSpc>
                <a:spcPts val="3138"/>
              </a:lnSpc>
              <a:spcBef>
                <a:spcPts val="761"/>
              </a:spcBef>
              <a:spcAft>
                <a:spcPts val="0"/>
              </a:spcAft>
            </a:pPr>
            <a:r>
              <a:rPr sz="2600" spc="-41" dirty="0">
                <a:solidFill>
                  <a:srgbClr val="000000"/>
                </a:solidFill>
                <a:latin typeface="Tahoma"/>
                <a:cs typeface="Tahoma"/>
              </a:rPr>
              <a:t>suatu</a:t>
            </a:r>
            <a:r>
              <a:rPr sz="2600" spc="-16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40" dirty="0">
                <a:solidFill>
                  <a:srgbClr val="000000"/>
                </a:solidFill>
                <a:latin typeface="Tahoma"/>
                <a:cs typeface="Tahoma"/>
              </a:rPr>
              <a:t>hal</a:t>
            </a:r>
            <a:r>
              <a:rPr sz="2600" spc="-17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dirty="0">
                <a:solidFill>
                  <a:srgbClr val="000000"/>
                </a:solidFill>
                <a:latin typeface="Tahoma"/>
                <a:cs typeface="Tahoma"/>
              </a:rPr>
              <a:t>d</a:t>
            </a:r>
            <a:r>
              <a:rPr sz="2600" spc="-75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61" dirty="0">
                <a:solidFill>
                  <a:srgbClr val="000000"/>
                </a:solidFill>
                <a:latin typeface="Tahoma"/>
                <a:cs typeface="Tahoma"/>
              </a:rPr>
              <a:t>ilakukan</a:t>
            </a:r>
            <a:r>
              <a:rPr sz="2600" spc="-144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dirty="0">
                <a:solidFill>
                  <a:srgbClr val="000000"/>
                </a:solidFill>
                <a:latin typeface="Tahoma"/>
                <a:cs typeface="Tahoma"/>
              </a:rPr>
              <a:t>sec</a:t>
            </a:r>
            <a:r>
              <a:rPr sz="2600" spc="-65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63" dirty="0">
                <a:solidFill>
                  <a:srgbClr val="000000"/>
                </a:solidFill>
                <a:latin typeface="Tahoma"/>
                <a:cs typeface="Tahoma"/>
              </a:rPr>
              <a:t>ara</a:t>
            </a:r>
            <a:r>
              <a:rPr sz="2600" spc="-20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37" dirty="0">
                <a:solidFill>
                  <a:srgbClr val="000000"/>
                </a:solidFill>
                <a:latin typeface="Tahoma"/>
                <a:cs typeface="Tahoma"/>
              </a:rPr>
              <a:t>sad</a:t>
            </a:r>
            <a:r>
              <a:rPr sz="2600" spc="-75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40" dirty="0">
                <a:solidFill>
                  <a:srgbClr val="000000"/>
                </a:solidFill>
                <a:latin typeface="Tahoma"/>
                <a:cs typeface="Tahoma"/>
              </a:rPr>
              <a:t>ar</a:t>
            </a:r>
            <a:r>
              <a:rPr sz="2600" spc="-25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dirty="0">
                <a:solidFill>
                  <a:srgbClr val="000000"/>
                </a:solidFill>
                <a:latin typeface="Tahoma"/>
                <a:cs typeface="Tahoma"/>
              </a:rPr>
              <a:t>dan</a:t>
            </a:r>
            <a:r>
              <a:rPr sz="2600" spc="-19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23" dirty="0">
                <a:solidFill>
                  <a:srgbClr val="000000"/>
                </a:solidFill>
                <a:latin typeface="Tahoma"/>
                <a:cs typeface="Tahoma"/>
              </a:rPr>
              <a:t>terenc</a:t>
            </a:r>
            <a:r>
              <a:rPr sz="2600" spc="-65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31" dirty="0">
                <a:solidFill>
                  <a:srgbClr val="000000"/>
                </a:solidFill>
                <a:latin typeface="Tahoma"/>
                <a:cs typeface="Tahoma"/>
              </a:rPr>
              <a:t>ana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904456" y="4047642"/>
            <a:ext cx="8102210" cy="19225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11403" marR="0">
              <a:lnSpc>
                <a:spcPts val="3138"/>
              </a:lnSpc>
              <a:spcBef>
                <a:spcPts val="0"/>
              </a:spcBef>
              <a:spcAft>
                <a:spcPts val="0"/>
              </a:spcAft>
            </a:pPr>
            <a:r>
              <a:rPr sz="2600" spc="-50" dirty="0">
                <a:solidFill>
                  <a:srgbClr val="000000"/>
                </a:solidFill>
                <a:latin typeface="Tahoma"/>
                <a:cs typeface="Tahoma"/>
              </a:rPr>
              <a:t>Individu</a:t>
            </a:r>
            <a:r>
              <a:rPr sz="2600" spc="-154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62" dirty="0">
                <a:solidFill>
                  <a:srgbClr val="000000"/>
                </a:solidFill>
                <a:latin typeface="Tahoma"/>
                <a:cs typeface="Tahoma"/>
              </a:rPr>
              <a:t>me</a:t>
            </a:r>
            <a:r>
              <a:rPr sz="2600" spc="-79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62" dirty="0">
                <a:solidFill>
                  <a:srgbClr val="000000"/>
                </a:solidFill>
                <a:latin typeface="Tahoma"/>
                <a:cs typeface="Tahoma"/>
              </a:rPr>
              <a:t>miliki</a:t>
            </a:r>
            <a:r>
              <a:rPr sz="2600" spc="-18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56" dirty="0">
                <a:solidFill>
                  <a:srgbClr val="000000"/>
                </a:solidFill>
                <a:latin typeface="Tahoma"/>
                <a:cs typeface="Tahoma"/>
              </a:rPr>
              <a:t>ke</a:t>
            </a:r>
            <a:r>
              <a:rPr sz="2600" spc="-79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83" dirty="0">
                <a:solidFill>
                  <a:srgbClr val="000000"/>
                </a:solidFill>
                <a:latin typeface="Tahoma"/>
                <a:cs typeface="Tahoma"/>
              </a:rPr>
              <a:t>mamp</a:t>
            </a:r>
            <a:r>
              <a:rPr sz="2600" spc="-77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31" dirty="0">
                <a:solidFill>
                  <a:srgbClr val="000000"/>
                </a:solidFill>
                <a:latin typeface="Tahoma"/>
                <a:cs typeface="Tahoma"/>
              </a:rPr>
              <a:t>uan</a:t>
            </a:r>
            <a:r>
              <a:rPr sz="2600" spc="-17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20" dirty="0">
                <a:solidFill>
                  <a:srgbClr val="000000"/>
                </a:solidFill>
                <a:latin typeface="Tahoma"/>
                <a:cs typeface="Tahoma"/>
              </a:rPr>
              <a:t>untuk</a:t>
            </a:r>
            <a:r>
              <a:rPr sz="2600" spc="-28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30" dirty="0">
                <a:solidFill>
                  <a:srgbClr val="000000"/>
                </a:solidFill>
                <a:latin typeface="Tahoma"/>
                <a:cs typeface="Tahoma"/>
              </a:rPr>
              <a:t>mengontrol</a:t>
            </a:r>
            <a:r>
              <a:rPr sz="2600" spc="-184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dirty="0">
                <a:solidFill>
                  <a:srgbClr val="000000"/>
                </a:solidFill>
                <a:latin typeface="Tahoma"/>
                <a:cs typeface="Tahoma"/>
              </a:rPr>
              <a:t>c</a:t>
            </a:r>
            <a:r>
              <a:rPr sz="2600" spc="-65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63" dirty="0">
                <a:solidFill>
                  <a:srgbClr val="000000"/>
                </a:solidFill>
                <a:latin typeface="Tahoma"/>
                <a:cs typeface="Tahoma"/>
              </a:rPr>
              <a:t>ara</a:t>
            </a:r>
          </a:p>
          <a:p>
            <a:pPr marL="181609" marR="0">
              <a:lnSpc>
                <a:spcPts val="3138"/>
              </a:lnSpc>
              <a:spcBef>
                <a:spcPts val="761"/>
              </a:spcBef>
              <a:spcAft>
                <a:spcPts val="0"/>
              </a:spcAft>
            </a:pPr>
            <a:r>
              <a:rPr sz="2600" spc="-61" dirty="0">
                <a:solidFill>
                  <a:srgbClr val="000000"/>
                </a:solidFill>
                <a:latin typeface="Tahoma"/>
                <a:cs typeface="Tahoma"/>
              </a:rPr>
              <a:t>belajarnya</a:t>
            </a:r>
            <a:r>
              <a:rPr sz="2600" spc="-4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dirty="0">
                <a:solidFill>
                  <a:srgbClr val="000000"/>
                </a:solidFill>
                <a:latin typeface="Tahoma"/>
                <a:cs typeface="Tahoma"/>
              </a:rPr>
              <a:t>dengan </a:t>
            </a:r>
            <a:r>
              <a:rPr sz="2600" spc="-37" dirty="0">
                <a:solidFill>
                  <a:srgbClr val="000000"/>
                </a:solidFill>
                <a:latin typeface="Tahoma"/>
                <a:cs typeface="Tahoma"/>
              </a:rPr>
              <a:t>mengembangkan</a:t>
            </a:r>
            <a:r>
              <a:rPr sz="2600" spc="-1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41" dirty="0">
                <a:solidFill>
                  <a:srgbClr val="000000"/>
                </a:solidFill>
                <a:latin typeface="Tahoma"/>
                <a:cs typeface="Tahoma"/>
              </a:rPr>
              <a:t>langkah-langkah</a:t>
            </a:r>
          </a:p>
          <a:p>
            <a:pPr marL="0" marR="0">
              <a:lnSpc>
                <a:spcPts val="3138"/>
              </a:lnSpc>
              <a:spcBef>
                <a:spcPts val="761"/>
              </a:spcBef>
              <a:spcAft>
                <a:spcPts val="0"/>
              </a:spcAft>
            </a:pPr>
            <a:r>
              <a:rPr sz="2600" spc="-31" dirty="0">
                <a:solidFill>
                  <a:srgbClr val="000000"/>
                </a:solidFill>
                <a:latin typeface="Tahoma"/>
                <a:cs typeface="Tahoma"/>
              </a:rPr>
              <a:t>mengobservasi</a:t>
            </a:r>
            <a:r>
              <a:rPr sz="2600" spc="-17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100" dirty="0">
                <a:solidFill>
                  <a:srgbClr val="000000"/>
                </a:solidFill>
                <a:latin typeface="Tahoma"/>
                <a:cs typeface="Tahoma"/>
              </a:rPr>
              <a:t>diri,</a:t>
            </a:r>
            <a:r>
              <a:rPr sz="2600" spc="-17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51" dirty="0">
                <a:solidFill>
                  <a:srgbClr val="000000"/>
                </a:solidFill>
                <a:latin typeface="Tahoma"/>
                <a:cs typeface="Tahoma"/>
              </a:rPr>
              <a:t>menilai</a:t>
            </a:r>
            <a:r>
              <a:rPr sz="2600" spc="-164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40" dirty="0">
                <a:solidFill>
                  <a:srgbClr val="000000"/>
                </a:solidFill>
                <a:latin typeface="Tahoma"/>
                <a:cs typeface="Tahoma"/>
              </a:rPr>
              <a:t>diri</a:t>
            </a:r>
            <a:r>
              <a:rPr sz="2600" spc="-17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11" dirty="0">
                <a:solidFill>
                  <a:srgbClr val="000000"/>
                </a:solidFill>
                <a:latin typeface="Tahoma"/>
                <a:cs typeface="Tahoma"/>
              </a:rPr>
              <a:t>dan</a:t>
            </a:r>
            <a:r>
              <a:rPr sz="2600" spc="-18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51" dirty="0">
                <a:solidFill>
                  <a:srgbClr val="000000"/>
                </a:solidFill>
                <a:latin typeface="Tahoma"/>
                <a:cs typeface="Tahoma"/>
              </a:rPr>
              <a:t>memberi</a:t>
            </a:r>
            <a:r>
              <a:rPr sz="2600" spc="-18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15" dirty="0">
                <a:solidFill>
                  <a:srgbClr val="000000"/>
                </a:solidFill>
                <a:latin typeface="Tahoma"/>
                <a:cs typeface="Tahoma"/>
              </a:rPr>
              <a:t>respon</a:t>
            </a:r>
            <a:r>
              <a:rPr sz="2600" spc="-184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21" dirty="0">
                <a:solidFill>
                  <a:srgbClr val="000000"/>
                </a:solidFill>
                <a:latin typeface="Tahoma"/>
                <a:cs typeface="Tahoma"/>
              </a:rPr>
              <a:t>bagi</a:t>
            </a:r>
          </a:p>
          <a:p>
            <a:pPr marL="3001485" marR="0">
              <a:lnSpc>
                <a:spcPts val="3138"/>
              </a:lnSpc>
              <a:spcBef>
                <a:spcPts val="761"/>
              </a:spcBef>
              <a:spcAft>
                <a:spcPts val="0"/>
              </a:spcAft>
            </a:pPr>
            <a:r>
              <a:rPr sz="2600" dirty="0">
                <a:solidFill>
                  <a:srgbClr val="000000"/>
                </a:solidFill>
                <a:latin typeface="Tahoma"/>
                <a:cs typeface="Tahoma"/>
              </a:rPr>
              <a:t>d</a:t>
            </a:r>
            <a:r>
              <a:rPr sz="2600" spc="-75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50" dirty="0">
                <a:solidFill>
                  <a:srgbClr val="000000"/>
                </a:solidFill>
                <a:latin typeface="Tahoma"/>
                <a:cs typeface="Tahoma"/>
              </a:rPr>
              <a:t>irinya</a:t>
            </a:r>
            <a:r>
              <a:rPr sz="2600" spc="-22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dirty="0">
                <a:solidFill>
                  <a:srgbClr val="000000"/>
                </a:solidFill>
                <a:latin typeface="Tahoma"/>
                <a:cs typeface="Tahoma"/>
              </a:rPr>
              <a:t>send</a:t>
            </a:r>
            <a:r>
              <a:rPr sz="2600" spc="-75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55" dirty="0">
                <a:solidFill>
                  <a:srgbClr val="000000"/>
                </a:solidFill>
                <a:latin typeface="Tahoma"/>
                <a:cs typeface="Tahoma"/>
              </a:rPr>
              <a:t>iri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03012" y="6019340"/>
            <a:ext cx="6992061" cy="14272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1750" marR="0">
              <a:lnSpc>
                <a:spcPts val="3138"/>
              </a:lnSpc>
              <a:spcBef>
                <a:spcPts val="0"/>
              </a:spcBef>
              <a:spcAft>
                <a:spcPts val="0"/>
              </a:spcAft>
            </a:pPr>
            <a:r>
              <a:rPr sz="2600" spc="-15" dirty="0">
                <a:solidFill>
                  <a:srgbClr val="000000"/>
                </a:solidFill>
                <a:latin typeface="Tahoma"/>
                <a:cs typeface="Tahoma"/>
              </a:rPr>
              <a:t>Proses</a:t>
            </a:r>
            <a:r>
              <a:rPr sz="2600" spc="-184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62" dirty="0">
                <a:solidFill>
                  <a:srgbClr val="000000"/>
                </a:solidFill>
                <a:latin typeface="Tahoma"/>
                <a:cs typeface="Tahoma"/>
              </a:rPr>
              <a:t>belajar</a:t>
            </a:r>
            <a:r>
              <a:rPr sz="2600" spc="-18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40" dirty="0">
                <a:solidFill>
                  <a:srgbClr val="000000"/>
                </a:solidFill>
                <a:latin typeface="Tahoma"/>
                <a:cs typeface="Tahoma"/>
              </a:rPr>
              <a:t>yang</a:t>
            </a:r>
            <a:r>
              <a:rPr sz="2600" spc="-18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62" dirty="0">
                <a:solidFill>
                  <a:srgbClr val="000000"/>
                </a:solidFill>
                <a:latin typeface="Tahoma"/>
                <a:cs typeface="Tahoma"/>
              </a:rPr>
              <a:t>terjadi</a:t>
            </a:r>
            <a:r>
              <a:rPr sz="2600" spc="-17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20" dirty="0">
                <a:solidFill>
                  <a:srgbClr val="000000"/>
                </a:solidFill>
                <a:latin typeface="Tahoma"/>
                <a:cs typeface="Tahoma"/>
              </a:rPr>
              <a:t>secara</a:t>
            </a:r>
            <a:r>
              <a:rPr sz="2600" spc="-19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36" dirty="0">
                <a:solidFill>
                  <a:srgbClr val="000000"/>
                </a:solidFill>
                <a:latin typeface="Tahoma"/>
                <a:cs typeface="Tahoma"/>
              </a:rPr>
              <a:t>terus</a:t>
            </a:r>
            <a:r>
              <a:rPr sz="2600" spc="-18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36" dirty="0">
                <a:solidFill>
                  <a:srgbClr val="000000"/>
                </a:solidFill>
                <a:latin typeface="Tahoma"/>
                <a:cs typeface="Tahoma"/>
              </a:rPr>
              <a:t>menerus</a:t>
            </a:r>
          </a:p>
          <a:p>
            <a:pPr marL="0" marR="0">
              <a:lnSpc>
                <a:spcPts val="3138"/>
              </a:lnSpc>
              <a:spcBef>
                <a:spcPts val="761"/>
              </a:spcBef>
              <a:spcAft>
                <a:spcPts val="0"/>
              </a:spcAft>
            </a:pPr>
            <a:r>
              <a:rPr sz="2600" spc="-21" dirty="0">
                <a:solidFill>
                  <a:srgbClr val="000000"/>
                </a:solidFill>
                <a:latin typeface="Tahoma"/>
                <a:cs typeface="Tahoma"/>
              </a:rPr>
              <a:t>dapat</a:t>
            </a:r>
            <a:r>
              <a:rPr sz="2600" spc="-18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46" dirty="0">
                <a:solidFill>
                  <a:srgbClr val="000000"/>
                </a:solidFill>
                <a:latin typeface="Tahoma"/>
                <a:cs typeface="Tahoma"/>
              </a:rPr>
              <a:t>menimbulkan</a:t>
            </a:r>
            <a:r>
              <a:rPr sz="2600" spc="-16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36" dirty="0">
                <a:solidFill>
                  <a:srgbClr val="000000"/>
                </a:solidFill>
                <a:latin typeface="Tahoma"/>
                <a:cs typeface="Tahoma"/>
              </a:rPr>
              <a:t>learning</a:t>
            </a:r>
            <a:r>
              <a:rPr sz="2600" spc="-17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21" dirty="0">
                <a:solidFill>
                  <a:srgbClr val="000000"/>
                </a:solidFill>
                <a:latin typeface="Tahoma"/>
                <a:cs typeface="Tahoma"/>
              </a:rPr>
              <a:t>burnout</a:t>
            </a:r>
            <a:r>
              <a:rPr sz="2600" spc="-17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66" dirty="0">
                <a:solidFill>
                  <a:srgbClr val="000000"/>
                </a:solidFill>
                <a:latin typeface="Tahoma"/>
                <a:cs typeface="Tahoma"/>
              </a:rPr>
              <a:t>(kejenuhan</a:t>
            </a:r>
          </a:p>
          <a:p>
            <a:pPr marL="2898457" marR="0">
              <a:lnSpc>
                <a:spcPts val="3138"/>
              </a:lnSpc>
              <a:spcBef>
                <a:spcPts val="761"/>
              </a:spcBef>
              <a:spcAft>
                <a:spcPts val="0"/>
              </a:spcAft>
            </a:pPr>
            <a:r>
              <a:rPr sz="2600" spc="-81" dirty="0">
                <a:solidFill>
                  <a:srgbClr val="000000"/>
                </a:solidFill>
                <a:latin typeface="Tahoma"/>
                <a:cs typeface="Tahoma"/>
              </a:rPr>
              <a:t>belajar)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530568" y="7208062"/>
            <a:ext cx="3790392" cy="9319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38"/>
              </a:lnSpc>
              <a:spcBef>
                <a:spcPts val="0"/>
              </a:spcBef>
              <a:spcAft>
                <a:spcPts val="0"/>
              </a:spcAft>
            </a:pPr>
            <a:r>
              <a:rPr sz="2600" dirty="0">
                <a:solidFill>
                  <a:srgbClr val="000000"/>
                </a:solidFill>
                <a:latin typeface="Tahoma"/>
                <a:cs typeface="Tahoma"/>
              </a:rPr>
              <a:t>P</a:t>
            </a:r>
            <a:r>
              <a:rPr sz="2600" spc="-73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25" dirty="0">
                <a:solidFill>
                  <a:srgbClr val="000000"/>
                </a:solidFill>
                <a:latin typeface="Tahoma"/>
                <a:cs typeface="Tahoma"/>
              </a:rPr>
              <a:t>eserta</a:t>
            </a:r>
            <a:r>
              <a:rPr sz="2600" spc="-24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dirty="0">
                <a:solidFill>
                  <a:srgbClr val="000000"/>
                </a:solidFill>
                <a:latin typeface="Tahoma"/>
                <a:cs typeface="Tahoma"/>
              </a:rPr>
              <a:t>d</a:t>
            </a:r>
            <a:r>
              <a:rPr sz="2600" spc="-75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27" dirty="0">
                <a:solidFill>
                  <a:srgbClr val="000000"/>
                </a:solidFill>
                <a:latin typeface="Tahoma"/>
                <a:cs typeface="Tahoma"/>
              </a:rPr>
              <a:t>id</a:t>
            </a:r>
            <a:r>
              <a:rPr sz="2600" spc="-75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27" dirty="0">
                <a:solidFill>
                  <a:srgbClr val="000000"/>
                </a:solidFill>
                <a:latin typeface="Tahoma"/>
                <a:cs typeface="Tahoma"/>
              </a:rPr>
              <a:t>ik</a:t>
            </a:r>
            <a:r>
              <a:rPr sz="2600" spc="-27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34" dirty="0">
                <a:solidFill>
                  <a:srgbClr val="000000"/>
                </a:solidFill>
                <a:latin typeface="Tahoma"/>
                <a:cs typeface="Tahoma"/>
              </a:rPr>
              <a:t>pasif,</a:t>
            </a:r>
            <a:r>
              <a:rPr sz="2600" spc="-509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10" dirty="0">
                <a:solidFill>
                  <a:srgbClr val="000000"/>
                </a:solidFill>
                <a:latin typeface="Tahoma"/>
                <a:cs typeface="Tahoma"/>
              </a:rPr>
              <a:t>bosan,</a:t>
            </a:r>
          </a:p>
          <a:p>
            <a:pPr marL="141986" marR="0">
              <a:lnSpc>
                <a:spcPts val="3138"/>
              </a:lnSpc>
              <a:spcBef>
                <a:spcPts val="761"/>
              </a:spcBef>
              <a:spcAft>
                <a:spcPts val="0"/>
              </a:spcAft>
            </a:pPr>
            <a:r>
              <a:rPr sz="2600" spc="-37" dirty="0">
                <a:solidFill>
                  <a:srgbClr val="000000"/>
                </a:solidFill>
                <a:latin typeface="Tahoma"/>
                <a:cs typeface="Tahoma"/>
              </a:rPr>
              <a:t>mengantuk,</a:t>
            </a:r>
            <a:r>
              <a:rPr sz="2600" spc="-509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18" dirty="0">
                <a:solidFill>
                  <a:srgbClr val="000000"/>
                </a:solidFill>
                <a:latin typeface="Tahoma"/>
                <a:cs typeface="Tahoma"/>
              </a:rPr>
              <a:t>mengobrol,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3478490" y="7918594"/>
            <a:ext cx="4522241" cy="4069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04"/>
              </a:lnSpc>
              <a:spcBef>
                <a:spcPts val="0"/>
              </a:spcBef>
              <a:spcAft>
                <a:spcPts val="0"/>
              </a:spcAft>
            </a:pPr>
            <a:r>
              <a:rPr sz="2600" dirty="0">
                <a:solidFill>
                  <a:srgbClr val="000000"/>
                </a:solidFill>
                <a:latin typeface="ABEGJW+ArialMT"/>
                <a:cs typeface="ABEGJW+ArialMT"/>
              </a:rPr>
              <a:t>Layanan bimbingan kelompok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770503" y="8198662"/>
            <a:ext cx="3345408" cy="14272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8902" marR="0">
              <a:lnSpc>
                <a:spcPts val="3138"/>
              </a:lnSpc>
              <a:spcBef>
                <a:spcPts val="0"/>
              </a:spcBef>
              <a:spcAft>
                <a:spcPts val="0"/>
              </a:spcAft>
            </a:pPr>
            <a:r>
              <a:rPr sz="2600" spc="-73" dirty="0">
                <a:solidFill>
                  <a:srgbClr val="000000"/>
                </a:solidFill>
                <a:latin typeface="Tahoma"/>
                <a:cs typeface="Tahoma"/>
              </a:rPr>
              <a:t>memainkan</a:t>
            </a:r>
            <a:r>
              <a:rPr sz="2600" spc="-13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62" dirty="0">
                <a:solidFill>
                  <a:srgbClr val="000000"/>
                </a:solidFill>
                <a:latin typeface="Tahoma"/>
                <a:cs typeface="Tahoma"/>
              </a:rPr>
              <a:t>alat</a:t>
            </a:r>
            <a:r>
              <a:rPr sz="2600" spc="-16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33" dirty="0">
                <a:solidFill>
                  <a:srgbClr val="000000"/>
                </a:solidFill>
                <a:latin typeface="Tahoma"/>
                <a:cs typeface="Tahoma"/>
              </a:rPr>
              <a:t>tulis,</a:t>
            </a:r>
          </a:p>
          <a:p>
            <a:pPr marL="0" marR="0">
              <a:lnSpc>
                <a:spcPts val="3138"/>
              </a:lnSpc>
              <a:spcBef>
                <a:spcPts val="761"/>
              </a:spcBef>
              <a:spcAft>
                <a:spcPts val="0"/>
              </a:spcAft>
            </a:pPr>
            <a:r>
              <a:rPr sz="2600" spc="-60" dirty="0">
                <a:solidFill>
                  <a:srgbClr val="000000"/>
                </a:solidFill>
                <a:latin typeface="Tahoma"/>
                <a:cs typeface="Tahoma"/>
              </a:rPr>
              <a:t>memb</a:t>
            </a:r>
            <a:r>
              <a:rPr sz="2600" spc="-75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31" dirty="0">
                <a:solidFill>
                  <a:srgbClr val="000000"/>
                </a:solidFill>
                <a:latin typeface="Tahoma"/>
                <a:cs typeface="Tahoma"/>
              </a:rPr>
              <a:t>uat</a:t>
            </a:r>
            <a:r>
              <a:rPr sz="2600" spc="-19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54" dirty="0">
                <a:solidFill>
                  <a:srgbClr val="000000"/>
                </a:solidFill>
                <a:latin typeface="Tahoma"/>
                <a:cs typeface="Tahoma"/>
              </a:rPr>
              <a:t>suara-</a:t>
            </a:r>
            <a:r>
              <a:rPr sz="2600" spc="-74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54" dirty="0">
                <a:solidFill>
                  <a:srgbClr val="000000"/>
                </a:solidFill>
                <a:latin typeface="Tahoma"/>
                <a:cs typeface="Tahoma"/>
              </a:rPr>
              <a:t>suara,</a:t>
            </a:r>
          </a:p>
          <a:p>
            <a:pPr marL="402907" marR="0">
              <a:lnSpc>
                <a:spcPts val="3138"/>
              </a:lnSpc>
              <a:spcBef>
                <a:spcPts val="761"/>
              </a:spcBef>
              <a:spcAft>
                <a:spcPts val="0"/>
              </a:spcAft>
            </a:pPr>
            <a:r>
              <a:rPr sz="2600" spc="-38" dirty="0">
                <a:solidFill>
                  <a:srgbClr val="000000"/>
                </a:solidFill>
                <a:latin typeface="Tahoma"/>
                <a:cs typeface="Tahoma"/>
              </a:rPr>
              <a:t>sering</a:t>
            </a:r>
            <a:r>
              <a:rPr sz="2600" spc="-139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64" dirty="0">
                <a:solidFill>
                  <a:srgbClr val="000000"/>
                </a:solidFill>
                <a:latin typeface="Tahoma"/>
                <a:cs typeface="Tahoma"/>
              </a:rPr>
              <a:t>izin</a:t>
            </a:r>
            <a:r>
              <a:rPr sz="2600" spc="-139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43" dirty="0">
                <a:solidFill>
                  <a:srgbClr val="000000"/>
                </a:solidFill>
                <a:latin typeface="Tahoma"/>
                <a:cs typeface="Tahoma"/>
              </a:rPr>
              <a:t>keluar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3533735" y="8375852"/>
            <a:ext cx="4406403" cy="4069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04"/>
              </a:lnSpc>
              <a:spcBef>
                <a:spcPts val="0"/>
              </a:spcBef>
              <a:spcAft>
                <a:spcPts val="0"/>
              </a:spcAft>
            </a:pPr>
            <a:r>
              <a:rPr sz="2600" dirty="0">
                <a:solidFill>
                  <a:srgbClr val="000000"/>
                </a:solidFill>
                <a:latin typeface="ABEGJW+ArialMT"/>
                <a:cs typeface="ABEGJW+ArialMT"/>
              </a:rPr>
              <a:t>teknik</a:t>
            </a:r>
            <a:r>
              <a:rPr sz="2600" spc="-15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2600" dirty="0">
                <a:solidFill>
                  <a:srgbClr val="000000"/>
                </a:solidFill>
                <a:latin typeface="CLMQRJ+Arial-ItalicMT"/>
                <a:cs typeface="CLMQRJ+Arial-ItalicMT"/>
              </a:rPr>
              <a:t>self</a:t>
            </a:r>
            <a:r>
              <a:rPr sz="2600" spc="55" dirty="0">
                <a:solidFill>
                  <a:srgbClr val="000000"/>
                </a:solidFill>
                <a:latin typeface="CLMQRJ+Arial-ItalicMT"/>
                <a:cs typeface="CLMQRJ+Arial-ItalicMT"/>
              </a:rPr>
              <a:t> </a:t>
            </a:r>
            <a:r>
              <a:rPr sz="2600" dirty="0">
                <a:solidFill>
                  <a:srgbClr val="000000"/>
                </a:solidFill>
                <a:latin typeface="CLMQRJ+Arial-ItalicMT"/>
                <a:cs typeface="CLMQRJ+Arial-ItalicMT"/>
              </a:rPr>
              <a:t>regulation</a:t>
            </a:r>
            <a:r>
              <a:rPr sz="2600" spc="73" dirty="0">
                <a:solidFill>
                  <a:srgbClr val="000000"/>
                </a:solidFill>
                <a:latin typeface="CLMQRJ+Arial-ItalicMT"/>
                <a:cs typeface="CLMQRJ+Arial-ItalicMT"/>
              </a:rPr>
              <a:t> </a:t>
            </a:r>
            <a:r>
              <a:rPr sz="2600" dirty="0">
                <a:solidFill>
                  <a:srgbClr val="000000"/>
                </a:solidFill>
                <a:latin typeface="CLMQRJ+Arial-ItalicMT"/>
                <a:cs typeface="CLMQRJ+Arial-ItalicMT"/>
              </a:rPr>
              <a:t>learning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539610" y="8579391"/>
            <a:ext cx="6475139" cy="9319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38"/>
              </a:lnSpc>
              <a:spcBef>
                <a:spcPts val="0"/>
              </a:spcBef>
              <a:spcAft>
                <a:spcPts val="0"/>
              </a:spcAft>
            </a:pPr>
            <a:r>
              <a:rPr sz="2600" spc="-41" dirty="0">
                <a:solidFill>
                  <a:srgbClr val="000000"/>
                </a:solidFill>
                <a:latin typeface="Tahoma"/>
                <a:cs typeface="Tahoma"/>
              </a:rPr>
              <a:t>Kejenuhan</a:t>
            </a:r>
            <a:r>
              <a:rPr sz="2600" spc="-16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dirty="0">
                <a:solidFill>
                  <a:srgbClr val="000000"/>
                </a:solidFill>
                <a:latin typeface="Tahoma"/>
                <a:cs typeface="Tahoma"/>
              </a:rPr>
              <a:t>b</a:t>
            </a:r>
            <a:r>
              <a:rPr sz="2600" spc="-75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61" dirty="0">
                <a:solidFill>
                  <a:srgbClr val="000000"/>
                </a:solidFill>
                <a:latin typeface="Tahoma"/>
                <a:cs typeface="Tahoma"/>
              </a:rPr>
              <a:t>elajar</a:t>
            </a:r>
            <a:r>
              <a:rPr sz="2600" spc="-239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68" dirty="0">
                <a:solidFill>
                  <a:srgbClr val="000000"/>
                </a:solidFill>
                <a:latin typeface="Tahoma"/>
                <a:cs typeface="Tahoma"/>
              </a:rPr>
              <a:t>terjad</a:t>
            </a:r>
            <a:r>
              <a:rPr sz="2600" spc="-75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dirty="0">
                <a:solidFill>
                  <a:srgbClr val="000000"/>
                </a:solidFill>
                <a:latin typeface="Tahoma"/>
                <a:cs typeface="Tahoma"/>
              </a:rPr>
              <a:t>i</a:t>
            </a:r>
            <a:r>
              <a:rPr sz="2600" spc="-244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76" dirty="0">
                <a:solidFill>
                  <a:srgbClr val="000000"/>
                </a:solidFill>
                <a:latin typeface="Tahoma"/>
                <a:cs typeface="Tahoma"/>
              </a:rPr>
              <a:t>kare</a:t>
            </a:r>
            <a:r>
              <a:rPr sz="2600" spc="-79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dirty="0">
                <a:solidFill>
                  <a:srgbClr val="000000"/>
                </a:solidFill>
                <a:latin typeface="Tahoma"/>
                <a:cs typeface="Tahoma"/>
              </a:rPr>
              <a:t>na</a:t>
            </a:r>
            <a:r>
              <a:rPr sz="2600" spc="-26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dirty="0">
                <a:solidFill>
                  <a:srgbClr val="000000"/>
                </a:solidFill>
                <a:latin typeface="Tahoma"/>
                <a:cs typeface="Tahoma"/>
              </a:rPr>
              <a:t>beban</a:t>
            </a:r>
            <a:r>
              <a:rPr sz="2600" spc="-2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31" dirty="0">
                <a:solidFill>
                  <a:srgbClr val="000000"/>
                </a:solidFill>
                <a:latin typeface="Tahoma"/>
                <a:cs typeface="Tahoma"/>
              </a:rPr>
              <a:t>tugas</a:t>
            </a:r>
          </a:p>
          <a:p>
            <a:pPr marL="1365250" marR="0">
              <a:lnSpc>
                <a:spcPts val="3138"/>
              </a:lnSpc>
              <a:spcBef>
                <a:spcPts val="761"/>
              </a:spcBef>
              <a:spcAft>
                <a:spcPts val="0"/>
              </a:spcAft>
            </a:pPr>
            <a:r>
              <a:rPr sz="2600" spc="-54" dirty="0">
                <a:solidFill>
                  <a:srgbClr val="000000"/>
                </a:solidFill>
                <a:latin typeface="Tahoma"/>
                <a:cs typeface="Tahoma"/>
              </a:rPr>
              <a:t>yang</a:t>
            </a:r>
            <a:r>
              <a:rPr sz="2600" spc="-12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62" dirty="0">
                <a:solidFill>
                  <a:srgbClr val="000000"/>
                </a:solidFill>
                <a:latin typeface="Tahoma"/>
                <a:cs typeface="Tahoma"/>
              </a:rPr>
              <a:t>me</a:t>
            </a:r>
            <a:r>
              <a:rPr sz="2600" spc="-79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49" dirty="0">
                <a:solidFill>
                  <a:srgbClr val="000000"/>
                </a:solidFill>
                <a:latin typeface="Tahoma"/>
                <a:cs typeface="Tahoma"/>
              </a:rPr>
              <a:t>nimb</a:t>
            </a:r>
            <a:r>
              <a:rPr sz="2600" spc="-75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46" dirty="0">
                <a:solidFill>
                  <a:srgbClr val="000000"/>
                </a:solidFill>
                <a:latin typeface="Tahoma"/>
                <a:cs typeface="Tahoma"/>
              </a:rPr>
              <a:t>ulkan</a:t>
            </a:r>
            <a:r>
              <a:rPr sz="2600" spc="-15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38" dirty="0">
                <a:solidFill>
                  <a:srgbClr val="000000"/>
                </a:solidFill>
                <a:latin typeface="Tahoma"/>
                <a:cs typeface="Tahoma"/>
              </a:rPr>
              <a:t>stress.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260443" y="1321151"/>
            <a:ext cx="5270227" cy="7475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585"/>
              </a:lnSpc>
              <a:spcBef>
                <a:spcPts val="0"/>
              </a:spcBef>
              <a:spcAft>
                <a:spcPts val="0"/>
              </a:spcAft>
            </a:pPr>
            <a:r>
              <a:rPr sz="5000" spc="-235" dirty="0">
                <a:solidFill>
                  <a:srgbClr val="000000"/>
                </a:solidFill>
                <a:latin typeface="ABEGJW+ArialMT"/>
                <a:cs typeface="ABEGJW+ArialMT"/>
              </a:rPr>
              <a:t>Rumusa</a:t>
            </a:r>
            <a:r>
              <a:rPr sz="5000" spc="-1419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5000" dirty="0">
                <a:solidFill>
                  <a:srgbClr val="000000"/>
                </a:solidFill>
                <a:latin typeface="ABEGJW+ArialMT"/>
                <a:cs typeface="ABEGJW+ArialMT"/>
              </a:rPr>
              <a:t>n</a:t>
            </a:r>
            <a:r>
              <a:rPr sz="5000" spc="-205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5000" spc="-79" dirty="0">
                <a:solidFill>
                  <a:srgbClr val="000000"/>
                </a:solidFill>
                <a:latin typeface="ABEGJW+ArialMT"/>
                <a:cs typeface="ABEGJW+ArialMT"/>
              </a:rPr>
              <a:t>Masalah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27997" y="1732653"/>
            <a:ext cx="10188930" cy="20316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596"/>
              </a:lnSpc>
              <a:spcBef>
                <a:spcPts val="0"/>
              </a:spcBef>
              <a:spcAft>
                <a:spcPts val="0"/>
              </a:spcAft>
            </a:pPr>
            <a:r>
              <a:rPr sz="6800" dirty="0">
                <a:solidFill>
                  <a:srgbClr val="000000"/>
                </a:solidFill>
                <a:latin typeface="ABEGJW+ArialMT"/>
                <a:cs typeface="ABEGJW+ArialMT"/>
              </a:rPr>
              <a:t>I</a:t>
            </a:r>
            <a:r>
              <a:rPr sz="6800" spc="-1115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6800" spc="27" dirty="0">
                <a:solidFill>
                  <a:srgbClr val="000000"/>
                </a:solidFill>
                <a:latin typeface="ABEGJW+ArialMT"/>
                <a:cs typeface="ABEGJW+ArialMT"/>
              </a:rPr>
              <a:t>dentif</a:t>
            </a:r>
            <a:r>
              <a:rPr sz="6800" spc="-1206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6800" spc="-120" dirty="0">
                <a:solidFill>
                  <a:srgbClr val="000000"/>
                </a:solidFill>
                <a:latin typeface="ABEGJW+ArialMT"/>
                <a:cs typeface="ABEGJW+ArialMT"/>
              </a:rPr>
              <a:t>ikasi</a:t>
            </a:r>
            <a:r>
              <a:rPr sz="6800" spc="7301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6800" spc="-210" dirty="0">
                <a:solidFill>
                  <a:srgbClr val="000000"/>
                </a:solidFill>
                <a:latin typeface="ABEGJW+ArialMT"/>
                <a:cs typeface="ABEGJW+ArialMT"/>
              </a:rPr>
              <a:t>Pembat</a:t>
            </a:r>
            <a:r>
              <a:rPr sz="6800" spc="-1460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6800" spc="-133" dirty="0">
                <a:solidFill>
                  <a:srgbClr val="000000"/>
                </a:solidFill>
                <a:latin typeface="ABEGJW+ArialMT"/>
                <a:cs typeface="ABEGJW+ArialMT"/>
              </a:rPr>
              <a:t>asan</a:t>
            </a:r>
          </a:p>
          <a:p>
            <a:pPr marL="515556" marR="0">
              <a:lnSpc>
                <a:spcPts val="7596"/>
              </a:lnSpc>
              <a:spcBef>
                <a:spcPts val="503"/>
              </a:spcBef>
              <a:spcAft>
                <a:spcPts val="0"/>
              </a:spcAft>
            </a:pPr>
            <a:r>
              <a:rPr sz="6800" spc="-114" dirty="0">
                <a:solidFill>
                  <a:srgbClr val="000000"/>
                </a:solidFill>
                <a:latin typeface="ABEGJW+ArialMT"/>
                <a:cs typeface="ABEGJW+ArialMT"/>
              </a:rPr>
              <a:t>Masalah</a:t>
            </a:r>
            <a:r>
              <a:rPr sz="6800" spc="17252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6800" spc="-114" dirty="0">
                <a:solidFill>
                  <a:srgbClr val="000000"/>
                </a:solidFill>
                <a:latin typeface="ABEGJW+ArialMT"/>
                <a:cs typeface="ABEGJW+ArialMT"/>
              </a:rPr>
              <a:t>Masalah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716284" y="2629344"/>
            <a:ext cx="6381200" cy="42074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440"/>
              </a:lnSpc>
              <a:spcBef>
                <a:spcPts val="0"/>
              </a:spcBef>
              <a:spcAft>
                <a:spcPts val="0"/>
              </a:spcAft>
            </a:pPr>
            <a:r>
              <a:rPr sz="2850" spc="31" dirty="0">
                <a:solidFill>
                  <a:srgbClr val="000000"/>
                </a:solidFill>
                <a:latin typeface="Tahoma"/>
                <a:cs typeface="Tahoma"/>
              </a:rPr>
              <a:t>1.</a:t>
            </a:r>
            <a:r>
              <a:rPr sz="2800" spc="-31" dirty="0">
                <a:solidFill>
                  <a:srgbClr val="000000"/>
                </a:solidFill>
                <a:latin typeface="Tahoma"/>
                <a:cs typeface="Tahoma"/>
              </a:rPr>
              <a:t>Learning</a:t>
            </a:r>
            <a:r>
              <a:rPr sz="2800" spc="-16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b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23" dirty="0">
                <a:solidFill>
                  <a:srgbClr val="000000"/>
                </a:solidFill>
                <a:latin typeface="Tahoma"/>
                <a:cs typeface="Tahoma"/>
              </a:rPr>
              <a:t>urnout</a:t>
            </a:r>
            <a:r>
              <a:rPr sz="2800" spc="-229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p</a:t>
            </a:r>
            <a:r>
              <a:rPr sz="2800" spc="-82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25" dirty="0">
                <a:solidFill>
                  <a:srgbClr val="000000"/>
                </a:solidFill>
                <a:latin typeface="Tahoma"/>
                <a:cs typeface="Tahoma"/>
              </a:rPr>
              <a:t>eserta</a:t>
            </a:r>
            <a:r>
              <a:rPr sz="2800" spc="-25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didik</a:t>
            </a:r>
            <a:r>
              <a:rPr sz="2800" spc="-33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62" dirty="0">
                <a:solidFill>
                  <a:srgbClr val="000000"/>
                </a:solidFill>
                <a:latin typeface="Tahoma"/>
                <a:cs typeface="Tahoma"/>
              </a:rPr>
              <a:t>ke</a:t>
            </a:r>
            <a:r>
              <a:rPr sz="2800" spc="-85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37" dirty="0">
                <a:solidFill>
                  <a:srgbClr val="000000"/>
                </a:solidFill>
                <a:latin typeface="Tahoma"/>
                <a:cs typeface="Tahoma"/>
              </a:rPr>
              <a:t>las</a:t>
            </a:r>
            <a:r>
              <a:rPr sz="2800" spc="-20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X</a:t>
            </a:r>
          </a:p>
          <a:p>
            <a:pPr marL="0" marR="0">
              <a:lnSpc>
                <a:spcPts val="3379"/>
              </a:lnSpc>
              <a:spcBef>
                <a:spcPts val="809"/>
              </a:spcBef>
              <a:spcAft>
                <a:spcPts val="0"/>
              </a:spcAft>
            </a:pPr>
            <a:r>
              <a:rPr sz="2800" spc="-14" dirty="0">
                <a:solidFill>
                  <a:srgbClr val="000000"/>
                </a:solidFill>
                <a:latin typeface="Tahoma"/>
                <a:cs typeface="Tahoma"/>
              </a:rPr>
              <a:t>PKM</a:t>
            </a:r>
            <a:r>
              <a:rPr sz="2800" spc="-2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58" dirty="0">
                <a:solidFill>
                  <a:srgbClr val="000000"/>
                </a:solidFill>
                <a:latin typeface="Tahoma"/>
                <a:cs typeface="Tahoma"/>
              </a:rPr>
              <a:t>1di</a:t>
            </a:r>
            <a:r>
              <a:rPr sz="2800" spc="-32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50" dirty="0">
                <a:solidFill>
                  <a:srgbClr val="000000"/>
                </a:solidFill>
                <a:latin typeface="Tahoma"/>
                <a:cs typeface="Tahoma"/>
              </a:rPr>
              <a:t>SMK</a:t>
            </a:r>
            <a:r>
              <a:rPr sz="2800" spc="-36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N</a:t>
            </a:r>
            <a:r>
              <a:rPr sz="2800" spc="-814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Tahoma"/>
                <a:cs typeface="Tahoma"/>
              </a:rPr>
              <a:t>egeri</a:t>
            </a:r>
            <a:r>
              <a:rPr sz="2800" spc="-25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1</a:t>
            </a:r>
            <a:r>
              <a:rPr sz="2800" spc="-81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30" dirty="0">
                <a:solidFill>
                  <a:srgbClr val="000000"/>
                </a:solidFill>
                <a:latin typeface="Tahoma"/>
                <a:cs typeface="Tahoma"/>
              </a:rPr>
              <a:t>Ked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58" dirty="0">
                <a:solidFill>
                  <a:srgbClr val="000000"/>
                </a:solidFill>
                <a:latin typeface="Tahoma"/>
                <a:cs typeface="Tahoma"/>
              </a:rPr>
              <a:t>awung</a:t>
            </a:r>
          </a:p>
          <a:p>
            <a:pPr marL="0" marR="0">
              <a:lnSpc>
                <a:spcPts val="3379"/>
              </a:lnSpc>
              <a:spcBef>
                <a:spcPts val="82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sebelum</a:t>
            </a:r>
            <a:r>
              <a:rPr sz="2800" spc="-3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d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28" dirty="0">
                <a:solidFill>
                  <a:srgbClr val="000000"/>
                </a:solidFill>
                <a:latin typeface="Tahoma"/>
                <a:cs typeface="Tahoma"/>
              </a:rPr>
              <a:t>ib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57" dirty="0">
                <a:solidFill>
                  <a:srgbClr val="000000"/>
                </a:solidFill>
                <a:latin typeface="Tahoma"/>
                <a:cs typeface="Tahoma"/>
              </a:rPr>
              <a:t>erikan</a:t>
            </a:r>
            <a:r>
              <a:rPr sz="2800" spc="-16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58" dirty="0">
                <a:solidFill>
                  <a:srgbClr val="000000"/>
                </a:solidFill>
                <a:latin typeface="Tahoma"/>
                <a:cs typeface="Tahoma"/>
              </a:rPr>
              <a:t>layanan</a:t>
            </a:r>
            <a:r>
              <a:rPr sz="2800" spc="-16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b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66" dirty="0">
                <a:solidFill>
                  <a:srgbClr val="000000"/>
                </a:solidFill>
                <a:latin typeface="Tahoma"/>
                <a:cs typeface="Tahoma"/>
              </a:rPr>
              <a:t>imb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28" dirty="0">
                <a:solidFill>
                  <a:srgbClr val="000000"/>
                </a:solidFill>
                <a:latin typeface="Tahoma"/>
                <a:cs typeface="Tahoma"/>
              </a:rPr>
              <a:t>ingan</a:t>
            </a:r>
          </a:p>
          <a:p>
            <a:pPr marL="0" marR="0">
              <a:lnSpc>
                <a:spcPts val="3379"/>
              </a:lnSpc>
              <a:spcBef>
                <a:spcPts val="820"/>
              </a:spcBef>
              <a:spcAft>
                <a:spcPts val="0"/>
              </a:spcAft>
            </a:pPr>
            <a:r>
              <a:rPr sz="2800" spc="-44" dirty="0">
                <a:solidFill>
                  <a:srgbClr val="000000"/>
                </a:solidFill>
                <a:latin typeface="Tahoma"/>
                <a:cs typeface="Tahoma"/>
              </a:rPr>
              <a:t>kelomp</a:t>
            </a:r>
            <a:r>
              <a:rPr sz="2800" spc="-82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ok</a:t>
            </a:r>
            <a:r>
              <a:rPr sz="2800" spc="-33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43" dirty="0">
                <a:solidFill>
                  <a:srgbClr val="000000"/>
                </a:solidFill>
                <a:latin typeface="Tahoma"/>
                <a:cs typeface="Tahoma"/>
              </a:rPr>
              <a:t>teknik</a:t>
            </a:r>
            <a:r>
              <a:rPr sz="2800" spc="-28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17" dirty="0">
                <a:solidFill>
                  <a:srgbClr val="000000"/>
                </a:solidFill>
                <a:latin typeface="Tahoma"/>
                <a:cs typeface="Tahoma"/>
              </a:rPr>
              <a:t>self</a:t>
            </a:r>
            <a:r>
              <a:rPr sz="2800" spc="-26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33" dirty="0">
                <a:solidFill>
                  <a:srgbClr val="000000"/>
                </a:solidFill>
                <a:latin typeface="Tahoma"/>
                <a:cs typeface="Tahoma"/>
              </a:rPr>
              <a:t>regulation</a:t>
            </a:r>
            <a:r>
              <a:rPr sz="2800" spc="-18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40" dirty="0">
                <a:solidFill>
                  <a:srgbClr val="000000"/>
                </a:solidFill>
                <a:latin typeface="Tahoma"/>
                <a:cs typeface="Tahoma"/>
              </a:rPr>
              <a:t>learning</a:t>
            </a:r>
            <a:r>
              <a:rPr sz="2800" spc="-15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?</a:t>
            </a:r>
          </a:p>
          <a:p>
            <a:pPr marL="0" marR="0">
              <a:lnSpc>
                <a:spcPts val="3440"/>
              </a:lnSpc>
              <a:spcBef>
                <a:spcPts val="770"/>
              </a:spcBef>
              <a:spcAft>
                <a:spcPts val="0"/>
              </a:spcAft>
            </a:pPr>
            <a:r>
              <a:rPr sz="2850" spc="31" dirty="0">
                <a:solidFill>
                  <a:srgbClr val="000000"/>
                </a:solidFill>
                <a:latin typeface="Tahoma"/>
                <a:cs typeface="Tahoma"/>
              </a:rPr>
              <a:t>2.</a:t>
            </a:r>
            <a:r>
              <a:rPr sz="2800" spc="-31" dirty="0">
                <a:solidFill>
                  <a:srgbClr val="000000"/>
                </a:solidFill>
                <a:latin typeface="Tahoma"/>
                <a:cs typeface="Tahoma"/>
              </a:rPr>
              <a:t>Learning</a:t>
            </a:r>
            <a:r>
              <a:rPr sz="2800" spc="-16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b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23" dirty="0">
                <a:solidFill>
                  <a:srgbClr val="000000"/>
                </a:solidFill>
                <a:latin typeface="Tahoma"/>
                <a:cs typeface="Tahoma"/>
              </a:rPr>
              <a:t>urnout</a:t>
            </a:r>
            <a:r>
              <a:rPr sz="2800" spc="-229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p</a:t>
            </a:r>
            <a:r>
              <a:rPr sz="2800" spc="-82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25" dirty="0">
                <a:solidFill>
                  <a:srgbClr val="000000"/>
                </a:solidFill>
                <a:latin typeface="Tahoma"/>
                <a:cs typeface="Tahoma"/>
              </a:rPr>
              <a:t>eserta</a:t>
            </a:r>
            <a:r>
              <a:rPr sz="2800" spc="-25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didik</a:t>
            </a:r>
            <a:r>
              <a:rPr sz="2800" spc="-33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62" dirty="0">
                <a:solidFill>
                  <a:srgbClr val="000000"/>
                </a:solidFill>
                <a:latin typeface="Tahoma"/>
                <a:cs typeface="Tahoma"/>
              </a:rPr>
              <a:t>ke</a:t>
            </a:r>
            <a:r>
              <a:rPr sz="2800" spc="-85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37" dirty="0">
                <a:solidFill>
                  <a:srgbClr val="000000"/>
                </a:solidFill>
                <a:latin typeface="Tahoma"/>
                <a:cs typeface="Tahoma"/>
              </a:rPr>
              <a:t>las</a:t>
            </a:r>
            <a:r>
              <a:rPr sz="2800" spc="-20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X</a:t>
            </a:r>
          </a:p>
          <a:p>
            <a:pPr marL="0" marR="0">
              <a:lnSpc>
                <a:spcPts val="3379"/>
              </a:lnSpc>
              <a:spcBef>
                <a:spcPts val="809"/>
              </a:spcBef>
              <a:spcAft>
                <a:spcPts val="0"/>
              </a:spcAft>
            </a:pPr>
            <a:r>
              <a:rPr sz="2800" spc="-14" dirty="0">
                <a:solidFill>
                  <a:srgbClr val="000000"/>
                </a:solidFill>
                <a:latin typeface="Tahoma"/>
                <a:cs typeface="Tahoma"/>
              </a:rPr>
              <a:t>PKM</a:t>
            </a:r>
            <a:r>
              <a:rPr sz="2800" spc="-2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58" dirty="0">
                <a:solidFill>
                  <a:srgbClr val="000000"/>
                </a:solidFill>
                <a:latin typeface="Tahoma"/>
                <a:cs typeface="Tahoma"/>
              </a:rPr>
              <a:t>1di</a:t>
            </a:r>
            <a:r>
              <a:rPr sz="2800" spc="-32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50" dirty="0">
                <a:solidFill>
                  <a:srgbClr val="000000"/>
                </a:solidFill>
                <a:latin typeface="Tahoma"/>
                <a:cs typeface="Tahoma"/>
              </a:rPr>
              <a:t>SMK</a:t>
            </a:r>
            <a:r>
              <a:rPr sz="2800" spc="-36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N</a:t>
            </a:r>
            <a:r>
              <a:rPr sz="2800" spc="-814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Tahoma"/>
                <a:cs typeface="Tahoma"/>
              </a:rPr>
              <a:t>egeri</a:t>
            </a:r>
            <a:r>
              <a:rPr sz="2800" spc="-25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1</a:t>
            </a:r>
            <a:r>
              <a:rPr sz="2800" spc="-81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30" dirty="0">
                <a:solidFill>
                  <a:srgbClr val="000000"/>
                </a:solidFill>
                <a:latin typeface="Tahoma"/>
                <a:cs typeface="Tahoma"/>
              </a:rPr>
              <a:t>Ked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58" dirty="0">
                <a:solidFill>
                  <a:srgbClr val="000000"/>
                </a:solidFill>
                <a:latin typeface="Tahoma"/>
                <a:cs typeface="Tahoma"/>
              </a:rPr>
              <a:t>awung</a:t>
            </a:r>
            <a:r>
              <a:rPr sz="2800" spc="-134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25" dirty="0">
                <a:solidFill>
                  <a:srgbClr val="000000"/>
                </a:solidFill>
                <a:latin typeface="Tahoma"/>
                <a:cs typeface="Tahoma"/>
              </a:rPr>
              <a:t>setelah</a:t>
            </a:r>
          </a:p>
          <a:p>
            <a:pPr marL="0" marR="0">
              <a:lnSpc>
                <a:spcPts val="3379"/>
              </a:lnSpc>
              <a:spcBef>
                <a:spcPts val="82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d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28" dirty="0">
                <a:solidFill>
                  <a:srgbClr val="000000"/>
                </a:solidFill>
                <a:latin typeface="Tahoma"/>
                <a:cs typeface="Tahoma"/>
              </a:rPr>
              <a:t>ib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57" dirty="0">
                <a:solidFill>
                  <a:srgbClr val="000000"/>
                </a:solidFill>
                <a:latin typeface="Tahoma"/>
                <a:cs typeface="Tahoma"/>
              </a:rPr>
              <a:t>erikan</a:t>
            </a:r>
            <a:r>
              <a:rPr sz="2800" spc="-16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58" dirty="0">
                <a:solidFill>
                  <a:srgbClr val="000000"/>
                </a:solidFill>
                <a:latin typeface="Tahoma"/>
                <a:cs typeface="Tahoma"/>
              </a:rPr>
              <a:t>layanan</a:t>
            </a:r>
            <a:r>
              <a:rPr sz="2800" spc="-16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b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66" dirty="0">
                <a:solidFill>
                  <a:srgbClr val="000000"/>
                </a:solidFill>
                <a:latin typeface="Tahoma"/>
                <a:cs typeface="Tahoma"/>
              </a:rPr>
              <a:t>imb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28" dirty="0">
                <a:solidFill>
                  <a:srgbClr val="000000"/>
                </a:solidFill>
                <a:latin typeface="Tahoma"/>
                <a:cs typeface="Tahoma"/>
              </a:rPr>
              <a:t>ingan</a:t>
            </a:r>
            <a:r>
              <a:rPr sz="2800" spc="-19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44" dirty="0">
                <a:solidFill>
                  <a:srgbClr val="000000"/>
                </a:solidFill>
                <a:latin typeface="Tahoma"/>
                <a:cs typeface="Tahoma"/>
              </a:rPr>
              <a:t>kelomp</a:t>
            </a:r>
            <a:r>
              <a:rPr sz="2800" spc="-82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ok</a:t>
            </a:r>
          </a:p>
          <a:p>
            <a:pPr marL="0" marR="0">
              <a:lnSpc>
                <a:spcPts val="3379"/>
              </a:lnSpc>
              <a:spcBef>
                <a:spcPts val="820"/>
              </a:spcBef>
              <a:spcAft>
                <a:spcPts val="0"/>
              </a:spcAft>
            </a:pPr>
            <a:r>
              <a:rPr sz="2800" spc="-43" dirty="0">
                <a:solidFill>
                  <a:srgbClr val="000000"/>
                </a:solidFill>
                <a:latin typeface="Tahoma"/>
                <a:cs typeface="Tahoma"/>
              </a:rPr>
              <a:t>teknik</a:t>
            </a:r>
            <a:r>
              <a:rPr sz="2800" spc="-28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17" dirty="0">
                <a:solidFill>
                  <a:srgbClr val="000000"/>
                </a:solidFill>
                <a:latin typeface="Tahoma"/>
                <a:cs typeface="Tahoma"/>
              </a:rPr>
              <a:t>self</a:t>
            </a:r>
            <a:r>
              <a:rPr sz="2800" spc="-26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33" dirty="0">
                <a:solidFill>
                  <a:srgbClr val="000000"/>
                </a:solidFill>
                <a:latin typeface="Tahoma"/>
                <a:cs typeface="Tahoma"/>
              </a:rPr>
              <a:t>regulation</a:t>
            </a:r>
            <a:r>
              <a:rPr sz="2800" spc="-18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40" dirty="0">
                <a:solidFill>
                  <a:srgbClr val="000000"/>
                </a:solidFill>
                <a:latin typeface="Tahoma"/>
                <a:cs typeface="Tahoma"/>
              </a:rPr>
              <a:t>learning</a:t>
            </a:r>
            <a:r>
              <a:rPr sz="2800" spc="-15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?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015332" y="4491387"/>
            <a:ext cx="4260322" cy="4749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440"/>
              </a:lnSpc>
              <a:spcBef>
                <a:spcPts val="0"/>
              </a:spcBef>
              <a:spcAft>
                <a:spcPts val="0"/>
              </a:spcAft>
            </a:pPr>
            <a:r>
              <a:rPr sz="2850" spc="72" dirty="0">
                <a:solidFill>
                  <a:srgbClr val="000000"/>
                </a:solidFill>
                <a:latin typeface="Tahoma"/>
                <a:cs typeface="Tahoma"/>
              </a:rPr>
              <a:t>1.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P</a:t>
            </a:r>
            <a:r>
              <a:rPr sz="2800" spc="-80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25" dirty="0">
                <a:solidFill>
                  <a:srgbClr val="000000"/>
                </a:solidFill>
                <a:latin typeface="Tahoma"/>
                <a:cs typeface="Tahoma"/>
              </a:rPr>
              <a:t>eserta</a:t>
            </a:r>
            <a:r>
              <a:rPr sz="2800" spc="-25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d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12" dirty="0">
                <a:solidFill>
                  <a:srgbClr val="000000"/>
                </a:solidFill>
                <a:latin typeface="Tahoma"/>
                <a:cs typeface="Tahoma"/>
              </a:rPr>
              <a:t>idik</a:t>
            </a:r>
            <a:r>
              <a:rPr sz="2800" spc="-31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54" dirty="0">
                <a:solidFill>
                  <a:srgbClr val="000000"/>
                </a:solidFill>
                <a:latin typeface="Tahoma"/>
                <a:cs typeface="Tahoma"/>
              </a:rPr>
              <a:t>yang</a:t>
            </a:r>
            <a:r>
              <a:rPr sz="2800" spc="-13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21" dirty="0">
                <a:solidFill>
                  <a:srgbClr val="000000"/>
                </a:solidFill>
                <a:latin typeface="Tahoma"/>
                <a:cs typeface="Tahoma"/>
              </a:rPr>
              <a:t>diteliti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233136" y="5031140"/>
            <a:ext cx="3559599" cy="4673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9"/>
              </a:lnSpc>
              <a:spcBef>
                <a:spcPts val="0"/>
              </a:spcBef>
              <a:spcAft>
                <a:spcPts val="0"/>
              </a:spcAft>
            </a:pPr>
            <a:r>
              <a:rPr sz="2800" spc="-40" dirty="0">
                <a:solidFill>
                  <a:srgbClr val="000000"/>
                </a:solidFill>
                <a:latin typeface="Tahoma"/>
                <a:cs typeface="Tahoma"/>
              </a:rPr>
              <a:t>ad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47" dirty="0">
                <a:solidFill>
                  <a:srgbClr val="000000"/>
                </a:solidFill>
                <a:latin typeface="Tahoma"/>
                <a:cs typeface="Tahoma"/>
              </a:rPr>
              <a:t>alah</a:t>
            </a:r>
            <a:r>
              <a:rPr sz="2800" spc="-15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62" dirty="0">
                <a:solidFill>
                  <a:srgbClr val="000000"/>
                </a:solidFill>
                <a:latin typeface="Tahoma"/>
                <a:cs typeface="Tahoma"/>
              </a:rPr>
              <a:t>ke</a:t>
            </a:r>
            <a:r>
              <a:rPr sz="2800" spc="-85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37" dirty="0">
                <a:solidFill>
                  <a:srgbClr val="000000"/>
                </a:solidFill>
                <a:latin typeface="Tahoma"/>
                <a:cs typeface="Tahoma"/>
              </a:rPr>
              <a:t>las</a:t>
            </a:r>
            <a:r>
              <a:rPr sz="2800" spc="-20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18" dirty="0">
                <a:solidFill>
                  <a:srgbClr val="000000"/>
                </a:solidFill>
                <a:latin typeface="Tahoma"/>
                <a:cs typeface="Tahoma"/>
              </a:rPr>
              <a:t>XP</a:t>
            </a:r>
            <a:r>
              <a:rPr sz="2800" spc="-80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55" dirty="0">
                <a:solidFill>
                  <a:srgbClr val="000000"/>
                </a:solidFill>
                <a:latin typeface="Tahoma"/>
                <a:cs typeface="Tahoma"/>
              </a:rPr>
              <a:t>KM</a:t>
            </a:r>
            <a:r>
              <a:rPr sz="2800" spc="1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58" dirty="0">
                <a:solidFill>
                  <a:srgbClr val="000000"/>
                </a:solidFill>
                <a:latin typeface="Tahoma"/>
                <a:cs typeface="Tahoma"/>
              </a:rPr>
              <a:t>1di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18384" y="5081929"/>
            <a:ext cx="4815309" cy="36677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7058" marR="0">
              <a:lnSpc>
                <a:spcPts val="337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P</a:t>
            </a:r>
            <a:r>
              <a:rPr sz="2800" spc="-80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25" dirty="0">
                <a:solidFill>
                  <a:srgbClr val="000000"/>
                </a:solidFill>
                <a:latin typeface="Tahoma"/>
                <a:cs typeface="Tahoma"/>
              </a:rPr>
              <a:t>eserta</a:t>
            </a:r>
            <a:r>
              <a:rPr sz="2800" spc="-25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didik</a:t>
            </a:r>
            <a:r>
              <a:rPr sz="2800" spc="-33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54" dirty="0">
                <a:solidFill>
                  <a:srgbClr val="000000"/>
                </a:solidFill>
                <a:latin typeface="Tahoma"/>
                <a:cs typeface="Tahoma"/>
              </a:rPr>
              <a:t>yang</a:t>
            </a:r>
            <a:r>
              <a:rPr sz="2800" spc="-13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34" dirty="0">
                <a:solidFill>
                  <a:srgbClr val="000000"/>
                </a:solidFill>
                <a:latin typeface="Tahoma"/>
                <a:cs typeface="Tahoma"/>
              </a:rPr>
              <a:t>pasif,</a:t>
            </a:r>
            <a:r>
              <a:rPr sz="2800" spc="-54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23" dirty="0">
                <a:solidFill>
                  <a:srgbClr val="000000"/>
                </a:solidFill>
                <a:latin typeface="Tahoma"/>
                <a:cs typeface="Tahoma"/>
              </a:rPr>
              <a:t>tidak</a:t>
            </a:r>
          </a:p>
          <a:p>
            <a:pPr marL="117379" marR="0">
              <a:lnSpc>
                <a:spcPts val="3379"/>
              </a:lnSpc>
              <a:spcBef>
                <a:spcPts val="82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b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40" dirty="0">
                <a:solidFill>
                  <a:srgbClr val="000000"/>
                </a:solidFill>
                <a:latin typeface="Tahoma"/>
                <a:cs typeface="Tahoma"/>
              </a:rPr>
              <a:t>ersemangat</a:t>
            </a:r>
            <a:r>
              <a:rPr sz="2800" spc="-2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d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40" dirty="0">
                <a:solidFill>
                  <a:srgbClr val="000000"/>
                </a:solidFill>
                <a:latin typeface="Tahoma"/>
                <a:cs typeface="Tahoma"/>
              </a:rPr>
              <a:t>an</a:t>
            </a:r>
            <a:r>
              <a:rPr sz="2800" spc="-17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70" dirty="0">
                <a:solidFill>
                  <a:srgbClr val="000000"/>
                </a:solidFill>
                <a:latin typeface="Tahoma"/>
                <a:cs typeface="Tahoma"/>
              </a:rPr>
              <a:t>me</a:t>
            </a:r>
            <a:r>
              <a:rPr sz="2800" spc="-85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ng</a:t>
            </a:r>
            <a:r>
              <a:rPr sz="2800" spc="-86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67" dirty="0">
                <a:solidFill>
                  <a:srgbClr val="000000"/>
                </a:solidFill>
                <a:latin typeface="Tahoma"/>
                <a:cs typeface="Tahoma"/>
              </a:rPr>
              <a:t>alami</a:t>
            </a:r>
          </a:p>
          <a:p>
            <a:pPr marL="135604" marR="0">
              <a:lnSpc>
                <a:spcPts val="3379"/>
              </a:lnSpc>
              <a:spcBef>
                <a:spcPts val="820"/>
              </a:spcBef>
              <a:spcAft>
                <a:spcPts val="0"/>
              </a:spcAft>
            </a:pPr>
            <a:r>
              <a:rPr sz="2800" spc="-43" dirty="0">
                <a:solidFill>
                  <a:srgbClr val="000000"/>
                </a:solidFill>
                <a:latin typeface="Tahoma"/>
                <a:cs typeface="Tahoma"/>
              </a:rPr>
              <a:t>kejenuhan</a:t>
            </a:r>
            <a:r>
              <a:rPr sz="2800" spc="-17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b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62" dirty="0">
                <a:solidFill>
                  <a:srgbClr val="000000"/>
                </a:solidFill>
                <a:latin typeface="Tahoma"/>
                <a:cs typeface="Tahoma"/>
              </a:rPr>
              <a:t>elajar</a:t>
            </a:r>
            <a:r>
              <a:rPr sz="2800" spc="-25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d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61" dirty="0">
                <a:solidFill>
                  <a:srgbClr val="000000"/>
                </a:solidFill>
                <a:latin typeface="Tahoma"/>
                <a:cs typeface="Tahoma"/>
              </a:rPr>
              <a:t>itunjukan</a:t>
            </a:r>
          </a:p>
          <a:p>
            <a:pPr marL="382397" marR="0">
              <a:lnSpc>
                <a:spcPts val="3379"/>
              </a:lnSpc>
              <a:spcBef>
                <a:spcPts val="82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dengan</a:t>
            </a:r>
            <a:r>
              <a:rPr sz="2800" spc="889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62" dirty="0">
                <a:solidFill>
                  <a:srgbClr val="000000"/>
                </a:solidFill>
                <a:latin typeface="Tahoma"/>
                <a:cs typeface="Tahoma"/>
              </a:rPr>
              <a:t>gejalakurangnya</a:t>
            </a:r>
          </a:p>
          <a:p>
            <a:pPr marL="0" marR="0">
              <a:lnSpc>
                <a:spcPts val="3379"/>
              </a:lnSpc>
              <a:spcBef>
                <a:spcPts val="820"/>
              </a:spcBef>
              <a:spcAft>
                <a:spcPts val="0"/>
              </a:spcAft>
            </a:pPr>
            <a:r>
              <a:rPr sz="2800" spc="-73" dirty="0">
                <a:solidFill>
                  <a:srgbClr val="000000"/>
                </a:solidFill>
                <a:latin typeface="Tahoma"/>
                <a:cs typeface="Tahoma"/>
              </a:rPr>
              <a:t>minat</a:t>
            </a:r>
            <a:r>
              <a:rPr sz="2800" spc="-18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70" dirty="0">
                <a:solidFill>
                  <a:srgbClr val="000000"/>
                </a:solidFill>
                <a:latin typeface="Tahoma"/>
                <a:cs typeface="Tahoma"/>
              </a:rPr>
              <a:t>me</a:t>
            </a:r>
            <a:r>
              <a:rPr sz="2800" spc="-85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ng</a:t>
            </a:r>
            <a:r>
              <a:rPr sz="2800" spc="-86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47" dirty="0">
                <a:solidFill>
                  <a:srgbClr val="000000"/>
                </a:solidFill>
                <a:latin typeface="Tahoma"/>
                <a:cs typeface="Tahoma"/>
              </a:rPr>
              <a:t>ikuti</a:t>
            </a:r>
            <a:r>
              <a:rPr sz="2800" spc="-219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p</a:t>
            </a:r>
            <a:r>
              <a:rPr sz="2800" spc="-82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40" dirty="0">
                <a:solidFill>
                  <a:srgbClr val="000000"/>
                </a:solidFill>
                <a:latin typeface="Tahoma"/>
                <a:cs typeface="Tahoma"/>
              </a:rPr>
              <a:t>emb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63" dirty="0">
                <a:solidFill>
                  <a:srgbClr val="000000"/>
                </a:solidFill>
                <a:latin typeface="Tahoma"/>
                <a:cs typeface="Tahoma"/>
              </a:rPr>
              <a:t>elajaran,</a:t>
            </a:r>
          </a:p>
          <a:p>
            <a:pPr marL="30067" marR="0">
              <a:lnSpc>
                <a:spcPts val="3379"/>
              </a:lnSpc>
              <a:spcBef>
                <a:spcPts val="820"/>
              </a:spcBef>
              <a:spcAft>
                <a:spcPts val="0"/>
              </a:spcAft>
            </a:pPr>
            <a:r>
              <a:rPr sz="2800" spc="-70" dirty="0">
                <a:solidFill>
                  <a:srgbClr val="000000"/>
                </a:solidFill>
                <a:latin typeface="Tahoma"/>
                <a:cs typeface="Tahoma"/>
              </a:rPr>
              <a:t>me</a:t>
            </a:r>
            <a:r>
              <a:rPr sz="2800" spc="-85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56" dirty="0">
                <a:solidFill>
                  <a:srgbClr val="000000"/>
                </a:solidFill>
                <a:latin typeface="Tahoma"/>
                <a:cs typeface="Tahoma"/>
              </a:rPr>
              <a:t>rasa</a:t>
            </a:r>
            <a:r>
              <a:rPr sz="2800" spc="-22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b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27" dirty="0">
                <a:solidFill>
                  <a:srgbClr val="000000"/>
                </a:solidFill>
                <a:latin typeface="Tahoma"/>
                <a:cs typeface="Tahoma"/>
              </a:rPr>
              <a:t>osan</a:t>
            </a:r>
            <a:r>
              <a:rPr sz="2800" spc="-19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d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40" dirty="0">
                <a:solidFill>
                  <a:srgbClr val="000000"/>
                </a:solidFill>
                <a:latin typeface="Tahoma"/>
                <a:cs typeface="Tahoma"/>
              </a:rPr>
              <a:t>an</a:t>
            </a:r>
            <a:r>
              <a:rPr sz="2800" spc="-17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70" dirty="0">
                <a:solidFill>
                  <a:srgbClr val="000000"/>
                </a:solidFill>
                <a:latin typeface="Tahoma"/>
                <a:cs typeface="Tahoma"/>
              </a:rPr>
              <a:t>me</a:t>
            </a:r>
            <a:r>
              <a:rPr sz="2800" spc="-85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21" dirty="0">
                <a:solidFill>
                  <a:srgbClr val="000000"/>
                </a:solidFill>
                <a:latin typeface="Tahoma"/>
                <a:cs typeface="Tahoma"/>
              </a:rPr>
              <a:t>ngantuk</a:t>
            </a:r>
          </a:p>
          <a:p>
            <a:pPr marL="507206" marR="0">
              <a:lnSpc>
                <a:spcPts val="3379"/>
              </a:lnSpc>
              <a:spcBef>
                <a:spcPts val="82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pada</a:t>
            </a:r>
            <a:r>
              <a:rPr sz="2800" spc="-29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66" dirty="0">
                <a:solidFill>
                  <a:srgbClr val="000000"/>
                </a:solidFill>
                <a:latin typeface="Tahoma"/>
                <a:cs typeface="Tahoma"/>
              </a:rPr>
              <a:t>saat</a:t>
            </a:r>
            <a:r>
              <a:rPr sz="2800" spc="-18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p</a:t>
            </a:r>
            <a:r>
              <a:rPr sz="2800" spc="-82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40" dirty="0">
                <a:solidFill>
                  <a:srgbClr val="000000"/>
                </a:solidFill>
                <a:latin typeface="Tahoma"/>
                <a:cs typeface="Tahoma"/>
              </a:rPr>
              <a:t>emb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70" dirty="0">
                <a:solidFill>
                  <a:srgbClr val="000000"/>
                </a:solidFill>
                <a:latin typeface="Tahoma"/>
                <a:cs typeface="Tahoma"/>
              </a:rPr>
              <a:t>elajaran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233136" y="5564540"/>
            <a:ext cx="3939496" cy="4673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9"/>
              </a:lnSpc>
              <a:spcBef>
                <a:spcPts val="0"/>
              </a:spcBef>
              <a:spcAft>
                <a:spcPts val="0"/>
              </a:spcAft>
            </a:pPr>
            <a:r>
              <a:rPr sz="2800" spc="50" dirty="0">
                <a:solidFill>
                  <a:srgbClr val="000000"/>
                </a:solidFill>
                <a:latin typeface="Tahoma"/>
                <a:cs typeface="Tahoma"/>
              </a:rPr>
              <a:t>SMK</a:t>
            </a:r>
            <a:r>
              <a:rPr sz="2800" spc="60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N</a:t>
            </a:r>
            <a:r>
              <a:rPr sz="2800" spc="-814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Tahoma"/>
                <a:cs typeface="Tahoma"/>
              </a:rPr>
              <a:t>egeri</a:t>
            </a:r>
            <a:r>
              <a:rPr sz="2800" spc="-25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1</a:t>
            </a:r>
            <a:r>
              <a:rPr sz="2800" spc="-81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30" dirty="0">
                <a:solidFill>
                  <a:srgbClr val="000000"/>
                </a:solidFill>
                <a:latin typeface="Tahoma"/>
                <a:cs typeface="Tahoma"/>
              </a:rPr>
              <a:t>Ked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58" dirty="0">
                <a:solidFill>
                  <a:srgbClr val="000000"/>
                </a:solidFill>
                <a:latin typeface="Tahoma"/>
                <a:cs typeface="Tahoma"/>
              </a:rPr>
              <a:t>awung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944846" y="6091587"/>
            <a:ext cx="4946818" cy="15404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440"/>
              </a:lnSpc>
              <a:spcBef>
                <a:spcPts val="0"/>
              </a:spcBef>
              <a:spcAft>
                <a:spcPts val="0"/>
              </a:spcAft>
            </a:pPr>
            <a:r>
              <a:rPr sz="2850" spc="31" dirty="0">
                <a:solidFill>
                  <a:srgbClr val="000000"/>
                </a:solidFill>
                <a:latin typeface="Tahoma"/>
                <a:cs typeface="Tahoma"/>
              </a:rPr>
              <a:t>2.</a:t>
            </a:r>
            <a:r>
              <a:rPr sz="2800" spc="-47" dirty="0">
                <a:solidFill>
                  <a:srgbClr val="000000"/>
                </a:solidFill>
                <a:latin typeface="Tahoma"/>
                <a:cs typeface="Tahoma"/>
              </a:rPr>
              <a:t>Efektivitas</a:t>
            </a:r>
            <a:r>
              <a:rPr sz="2800" spc="-19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58" dirty="0">
                <a:solidFill>
                  <a:srgbClr val="000000"/>
                </a:solidFill>
                <a:latin typeface="Tahoma"/>
                <a:cs typeface="Tahoma"/>
              </a:rPr>
              <a:t>layanan</a:t>
            </a:r>
            <a:r>
              <a:rPr sz="2800" spc="-16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b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66" dirty="0">
                <a:solidFill>
                  <a:srgbClr val="000000"/>
                </a:solidFill>
                <a:latin typeface="Tahoma"/>
                <a:cs typeface="Tahoma"/>
              </a:rPr>
              <a:t>imb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28" dirty="0">
                <a:solidFill>
                  <a:srgbClr val="000000"/>
                </a:solidFill>
                <a:latin typeface="Tahoma"/>
                <a:cs typeface="Tahoma"/>
              </a:rPr>
              <a:t>ingan</a:t>
            </a:r>
          </a:p>
          <a:p>
            <a:pPr marL="288289" marR="0">
              <a:lnSpc>
                <a:spcPts val="3379"/>
              </a:lnSpc>
              <a:spcBef>
                <a:spcPts val="809"/>
              </a:spcBef>
              <a:spcAft>
                <a:spcPts val="0"/>
              </a:spcAft>
            </a:pPr>
            <a:r>
              <a:rPr sz="2800" spc="-44" dirty="0">
                <a:solidFill>
                  <a:srgbClr val="000000"/>
                </a:solidFill>
                <a:latin typeface="Tahoma"/>
                <a:cs typeface="Tahoma"/>
              </a:rPr>
              <a:t>kelomp</a:t>
            </a:r>
            <a:r>
              <a:rPr sz="2800" spc="-82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ok</a:t>
            </a:r>
            <a:r>
              <a:rPr sz="2800" spc="-33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dengan</a:t>
            </a:r>
            <a:r>
              <a:rPr sz="2800" spc="-219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43" dirty="0">
                <a:solidFill>
                  <a:srgbClr val="000000"/>
                </a:solidFill>
                <a:latin typeface="Tahoma"/>
                <a:cs typeface="Tahoma"/>
              </a:rPr>
              <a:t>teknik</a:t>
            </a:r>
            <a:r>
              <a:rPr sz="2800" spc="-28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17" dirty="0">
                <a:solidFill>
                  <a:srgbClr val="000000"/>
                </a:solidFill>
                <a:latin typeface="Tahoma"/>
                <a:cs typeface="Tahoma"/>
              </a:rPr>
              <a:t>self</a:t>
            </a:r>
          </a:p>
          <a:p>
            <a:pPr marL="288289" marR="0">
              <a:lnSpc>
                <a:spcPts val="3379"/>
              </a:lnSpc>
              <a:spcBef>
                <a:spcPts val="820"/>
              </a:spcBef>
              <a:spcAft>
                <a:spcPts val="0"/>
              </a:spcAft>
            </a:pPr>
            <a:r>
              <a:rPr sz="2800" spc="-33" dirty="0">
                <a:solidFill>
                  <a:srgbClr val="000000"/>
                </a:solidFill>
                <a:latin typeface="Tahoma"/>
                <a:cs typeface="Tahoma"/>
              </a:rPr>
              <a:t>regulation</a:t>
            </a:r>
            <a:r>
              <a:rPr sz="2800" spc="-18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40" dirty="0">
                <a:solidFill>
                  <a:srgbClr val="000000"/>
                </a:solidFill>
                <a:latin typeface="Tahoma"/>
                <a:cs typeface="Tahoma"/>
              </a:rPr>
              <a:t>learning</a:t>
            </a:r>
            <a:r>
              <a:rPr sz="2800" spc="-15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20" dirty="0">
                <a:solidFill>
                  <a:srgbClr val="000000"/>
                </a:solidFill>
                <a:latin typeface="Tahoma"/>
                <a:cs typeface="Tahoma"/>
              </a:rPr>
              <a:t>untuk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1716284" y="6896544"/>
            <a:ext cx="4946818" cy="4749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440"/>
              </a:lnSpc>
              <a:spcBef>
                <a:spcPts val="0"/>
              </a:spcBef>
              <a:spcAft>
                <a:spcPts val="0"/>
              </a:spcAft>
            </a:pPr>
            <a:r>
              <a:rPr sz="2850" spc="31" dirty="0">
                <a:solidFill>
                  <a:srgbClr val="000000"/>
                </a:solidFill>
                <a:latin typeface="Tahoma"/>
                <a:cs typeface="Tahoma"/>
              </a:rPr>
              <a:t>3.</a:t>
            </a:r>
            <a:r>
              <a:rPr sz="2800" spc="-47" dirty="0">
                <a:solidFill>
                  <a:srgbClr val="000000"/>
                </a:solidFill>
                <a:latin typeface="Tahoma"/>
                <a:cs typeface="Tahoma"/>
              </a:rPr>
              <a:t>Efektivitas</a:t>
            </a:r>
            <a:r>
              <a:rPr sz="2800" spc="-19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58" dirty="0">
                <a:solidFill>
                  <a:srgbClr val="000000"/>
                </a:solidFill>
                <a:latin typeface="Tahoma"/>
                <a:cs typeface="Tahoma"/>
              </a:rPr>
              <a:t>layanan</a:t>
            </a:r>
            <a:r>
              <a:rPr sz="2800" spc="-16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b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66" dirty="0">
                <a:solidFill>
                  <a:srgbClr val="000000"/>
                </a:solidFill>
                <a:latin typeface="Tahoma"/>
                <a:cs typeface="Tahoma"/>
              </a:rPr>
              <a:t>imb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28" dirty="0">
                <a:solidFill>
                  <a:srgbClr val="000000"/>
                </a:solidFill>
                <a:latin typeface="Tahoma"/>
                <a:cs typeface="Tahoma"/>
              </a:rPr>
              <a:t>ingan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1716284" y="7436297"/>
            <a:ext cx="6068673" cy="20675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9"/>
              </a:lnSpc>
              <a:spcBef>
                <a:spcPts val="0"/>
              </a:spcBef>
              <a:spcAft>
                <a:spcPts val="0"/>
              </a:spcAft>
            </a:pPr>
            <a:r>
              <a:rPr sz="2800" spc="-44" dirty="0">
                <a:solidFill>
                  <a:srgbClr val="000000"/>
                </a:solidFill>
                <a:latin typeface="Tahoma"/>
                <a:cs typeface="Tahoma"/>
              </a:rPr>
              <a:t>kelomp</a:t>
            </a:r>
            <a:r>
              <a:rPr sz="2800" spc="-82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ok</a:t>
            </a:r>
            <a:r>
              <a:rPr sz="2800" spc="-33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dengan</a:t>
            </a:r>
            <a:r>
              <a:rPr sz="2800" spc="-219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43" dirty="0">
                <a:solidFill>
                  <a:srgbClr val="000000"/>
                </a:solidFill>
                <a:latin typeface="Tahoma"/>
                <a:cs typeface="Tahoma"/>
              </a:rPr>
              <a:t>teknik</a:t>
            </a:r>
            <a:r>
              <a:rPr sz="2800" spc="-28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17" dirty="0">
                <a:solidFill>
                  <a:srgbClr val="000000"/>
                </a:solidFill>
                <a:latin typeface="Tahoma"/>
                <a:cs typeface="Tahoma"/>
              </a:rPr>
              <a:t>self</a:t>
            </a:r>
            <a:r>
              <a:rPr sz="2800" spc="-26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33" dirty="0">
                <a:solidFill>
                  <a:srgbClr val="000000"/>
                </a:solidFill>
                <a:latin typeface="Tahoma"/>
                <a:cs typeface="Tahoma"/>
              </a:rPr>
              <a:t>regulation</a:t>
            </a:r>
          </a:p>
          <a:p>
            <a:pPr marL="0" marR="0">
              <a:lnSpc>
                <a:spcPts val="3379"/>
              </a:lnSpc>
              <a:spcBef>
                <a:spcPts val="820"/>
              </a:spcBef>
              <a:spcAft>
                <a:spcPts val="0"/>
              </a:spcAft>
            </a:pPr>
            <a:r>
              <a:rPr sz="2800" spc="-40" dirty="0">
                <a:solidFill>
                  <a:srgbClr val="000000"/>
                </a:solidFill>
                <a:latin typeface="Tahoma"/>
                <a:cs typeface="Tahoma"/>
              </a:rPr>
              <a:t>learning</a:t>
            </a:r>
            <a:r>
              <a:rPr sz="2800" spc="-15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20" dirty="0">
                <a:solidFill>
                  <a:srgbClr val="000000"/>
                </a:solidFill>
                <a:latin typeface="Tahoma"/>
                <a:cs typeface="Tahoma"/>
              </a:rPr>
              <a:t>untuk</a:t>
            </a:r>
            <a:r>
              <a:rPr sz="2800" spc="-30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41" dirty="0">
                <a:solidFill>
                  <a:srgbClr val="000000"/>
                </a:solidFill>
                <a:latin typeface="Tahoma"/>
                <a:cs typeface="Tahoma"/>
              </a:rPr>
              <a:t>mered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43" dirty="0">
                <a:solidFill>
                  <a:srgbClr val="000000"/>
                </a:solidFill>
                <a:latin typeface="Tahoma"/>
                <a:cs typeface="Tahoma"/>
              </a:rPr>
              <a:t>uksi</a:t>
            </a:r>
            <a:r>
              <a:rPr sz="2800" spc="-22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40" dirty="0">
                <a:solidFill>
                  <a:srgbClr val="000000"/>
                </a:solidFill>
                <a:latin typeface="Tahoma"/>
                <a:cs typeface="Tahoma"/>
              </a:rPr>
              <a:t>learning</a:t>
            </a:r>
          </a:p>
          <a:p>
            <a:pPr marL="0" marR="0">
              <a:lnSpc>
                <a:spcPts val="3379"/>
              </a:lnSpc>
              <a:spcBef>
                <a:spcPts val="82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b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23" dirty="0">
                <a:solidFill>
                  <a:srgbClr val="000000"/>
                </a:solidFill>
                <a:latin typeface="Tahoma"/>
                <a:cs typeface="Tahoma"/>
              </a:rPr>
              <a:t>urnout</a:t>
            </a:r>
            <a:r>
              <a:rPr sz="2800" spc="-229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p</a:t>
            </a:r>
            <a:r>
              <a:rPr sz="2800" spc="-82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25" dirty="0">
                <a:solidFill>
                  <a:srgbClr val="000000"/>
                </a:solidFill>
                <a:latin typeface="Tahoma"/>
                <a:cs typeface="Tahoma"/>
              </a:rPr>
              <a:t>eserta</a:t>
            </a:r>
            <a:r>
              <a:rPr sz="2800" spc="-25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did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28" dirty="0">
                <a:solidFill>
                  <a:srgbClr val="000000"/>
                </a:solidFill>
                <a:latin typeface="Tahoma"/>
                <a:cs typeface="Tahoma"/>
              </a:rPr>
              <a:t>ik</a:t>
            </a:r>
            <a:r>
              <a:rPr sz="2800" spc="-30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62" dirty="0">
                <a:solidFill>
                  <a:srgbClr val="000000"/>
                </a:solidFill>
                <a:latin typeface="Tahoma"/>
                <a:cs typeface="Tahoma"/>
              </a:rPr>
              <a:t>ke</a:t>
            </a:r>
            <a:r>
              <a:rPr sz="2800" spc="-85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37" dirty="0">
                <a:solidFill>
                  <a:srgbClr val="000000"/>
                </a:solidFill>
                <a:latin typeface="Tahoma"/>
                <a:cs typeface="Tahoma"/>
              </a:rPr>
              <a:t>las</a:t>
            </a:r>
            <a:r>
              <a:rPr sz="2800" spc="-20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X</a:t>
            </a:r>
            <a:r>
              <a:rPr sz="2800" spc="-24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14" dirty="0">
                <a:solidFill>
                  <a:srgbClr val="000000"/>
                </a:solidFill>
                <a:latin typeface="Tahoma"/>
                <a:cs typeface="Tahoma"/>
              </a:rPr>
              <a:t>PKM</a:t>
            </a:r>
            <a:r>
              <a:rPr sz="2800" spc="-2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58" dirty="0">
                <a:solidFill>
                  <a:srgbClr val="000000"/>
                </a:solidFill>
                <a:latin typeface="Tahoma"/>
                <a:cs typeface="Tahoma"/>
              </a:rPr>
              <a:t>1di</a:t>
            </a:r>
          </a:p>
          <a:p>
            <a:pPr marL="0" marR="0">
              <a:lnSpc>
                <a:spcPts val="3379"/>
              </a:lnSpc>
              <a:spcBef>
                <a:spcPts val="820"/>
              </a:spcBef>
              <a:spcAft>
                <a:spcPts val="0"/>
              </a:spcAft>
            </a:pPr>
            <a:r>
              <a:rPr sz="2800" spc="50" dirty="0">
                <a:solidFill>
                  <a:srgbClr val="000000"/>
                </a:solidFill>
                <a:latin typeface="Tahoma"/>
                <a:cs typeface="Tahoma"/>
              </a:rPr>
              <a:t>SMK</a:t>
            </a:r>
            <a:r>
              <a:rPr sz="2800" spc="-36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N</a:t>
            </a:r>
            <a:r>
              <a:rPr sz="2800" spc="-814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Tahoma"/>
                <a:cs typeface="Tahoma"/>
              </a:rPr>
              <a:t>egeri</a:t>
            </a:r>
            <a:r>
              <a:rPr sz="2800" spc="-25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1</a:t>
            </a:r>
            <a:r>
              <a:rPr sz="2800" spc="-81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30" dirty="0">
                <a:solidFill>
                  <a:srgbClr val="000000"/>
                </a:solidFill>
                <a:latin typeface="Tahoma"/>
                <a:cs typeface="Tahoma"/>
              </a:rPr>
              <a:t>Ked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58" dirty="0">
                <a:solidFill>
                  <a:srgbClr val="000000"/>
                </a:solidFill>
                <a:latin typeface="Tahoma"/>
                <a:cs typeface="Tahoma"/>
              </a:rPr>
              <a:t>awung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6233136" y="7698140"/>
            <a:ext cx="4830371" cy="15341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9"/>
              </a:lnSpc>
              <a:spcBef>
                <a:spcPts val="0"/>
              </a:spcBef>
              <a:spcAft>
                <a:spcPts val="0"/>
              </a:spcAft>
            </a:pPr>
            <a:r>
              <a:rPr sz="2800" spc="-41" dirty="0">
                <a:solidFill>
                  <a:srgbClr val="000000"/>
                </a:solidFill>
                <a:latin typeface="Tahoma"/>
                <a:cs typeface="Tahoma"/>
              </a:rPr>
              <a:t>mered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43" dirty="0">
                <a:solidFill>
                  <a:srgbClr val="000000"/>
                </a:solidFill>
                <a:latin typeface="Tahoma"/>
                <a:cs typeface="Tahoma"/>
              </a:rPr>
              <a:t>uksi</a:t>
            </a:r>
            <a:r>
              <a:rPr sz="2800" spc="-22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40" dirty="0">
                <a:solidFill>
                  <a:srgbClr val="000000"/>
                </a:solidFill>
                <a:latin typeface="Tahoma"/>
                <a:cs typeface="Tahoma"/>
              </a:rPr>
              <a:t>learning</a:t>
            </a:r>
            <a:r>
              <a:rPr sz="2800" spc="-15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b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23" dirty="0">
                <a:solidFill>
                  <a:srgbClr val="000000"/>
                </a:solidFill>
                <a:latin typeface="Tahoma"/>
                <a:cs typeface="Tahoma"/>
              </a:rPr>
              <a:t>urnout</a:t>
            </a:r>
          </a:p>
          <a:p>
            <a:pPr marL="0" marR="0">
              <a:lnSpc>
                <a:spcPts val="3379"/>
              </a:lnSpc>
              <a:spcBef>
                <a:spcPts val="82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pada</a:t>
            </a:r>
            <a:r>
              <a:rPr sz="2800" spc="-29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p</a:t>
            </a:r>
            <a:r>
              <a:rPr sz="2800" spc="-82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25" dirty="0">
                <a:solidFill>
                  <a:srgbClr val="000000"/>
                </a:solidFill>
                <a:latin typeface="Tahoma"/>
                <a:cs typeface="Tahoma"/>
              </a:rPr>
              <a:t>eserta</a:t>
            </a:r>
            <a:r>
              <a:rPr sz="2800" spc="-25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didik</a:t>
            </a:r>
            <a:r>
              <a:rPr sz="2800" spc="-33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62" dirty="0">
                <a:solidFill>
                  <a:srgbClr val="000000"/>
                </a:solidFill>
                <a:latin typeface="Tahoma"/>
                <a:cs typeface="Tahoma"/>
              </a:rPr>
              <a:t>ke</a:t>
            </a:r>
            <a:r>
              <a:rPr sz="2800" spc="-85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37" dirty="0">
                <a:solidFill>
                  <a:srgbClr val="000000"/>
                </a:solidFill>
                <a:latin typeface="Tahoma"/>
                <a:cs typeface="Tahoma"/>
              </a:rPr>
              <a:t>las</a:t>
            </a:r>
            <a:r>
              <a:rPr sz="2800" spc="-20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X</a:t>
            </a:r>
            <a:r>
              <a:rPr sz="2800" spc="-24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14" dirty="0">
                <a:solidFill>
                  <a:srgbClr val="000000"/>
                </a:solidFill>
                <a:latin typeface="Tahoma"/>
                <a:cs typeface="Tahoma"/>
              </a:rPr>
              <a:t>PKM</a:t>
            </a:r>
          </a:p>
          <a:p>
            <a:pPr marL="0" marR="0">
              <a:lnSpc>
                <a:spcPts val="3379"/>
              </a:lnSpc>
              <a:spcBef>
                <a:spcPts val="820"/>
              </a:spcBef>
              <a:spcAft>
                <a:spcPts val="0"/>
              </a:spcAft>
            </a:pPr>
            <a:r>
              <a:rPr sz="2800" spc="58" dirty="0">
                <a:solidFill>
                  <a:srgbClr val="000000"/>
                </a:solidFill>
                <a:latin typeface="Tahoma"/>
                <a:cs typeface="Tahoma"/>
              </a:rPr>
              <a:t>1di</a:t>
            </a:r>
            <a:r>
              <a:rPr sz="2800" spc="-32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50" dirty="0">
                <a:solidFill>
                  <a:srgbClr val="000000"/>
                </a:solidFill>
                <a:latin typeface="Tahoma"/>
                <a:cs typeface="Tahoma"/>
              </a:rPr>
              <a:t>SMK</a:t>
            </a:r>
            <a:r>
              <a:rPr sz="2800" spc="-36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N</a:t>
            </a:r>
            <a:r>
              <a:rPr sz="2800" spc="-814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Tahoma"/>
                <a:cs typeface="Tahoma"/>
              </a:rPr>
              <a:t>egeri</a:t>
            </a:r>
            <a:r>
              <a:rPr sz="2800" spc="-25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1</a:t>
            </a:r>
            <a:r>
              <a:rPr sz="2800" spc="-81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30" dirty="0">
                <a:solidFill>
                  <a:srgbClr val="000000"/>
                </a:solidFill>
                <a:latin typeface="Tahoma"/>
                <a:cs typeface="Tahoma"/>
              </a:rPr>
              <a:t>Ked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58" dirty="0">
                <a:solidFill>
                  <a:srgbClr val="000000"/>
                </a:solidFill>
                <a:latin typeface="Tahoma"/>
                <a:cs typeface="Tahoma"/>
              </a:rPr>
              <a:t>awung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1779792" y="8815729"/>
            <a:ext cx="2078856" cy="4673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9"/>
              </a:lnSpc>
              <a:spcBef>
                <a:spcPts val="0"/>
              </a:spcBef>
              <a:spcAft>
                <a:spcPts val="0"/>
              </a:spcAft>
            </a:pPr>
            <a:r>
              <a:rPr sz="2800" spc="-21" dirty="0">
                <a:solidFill>
                  <a:srgbClr val="000000"/>
                </a:solidFill>
                <a:latin typeface="Tahoma"/>
                <a:cs typeface="Tahoma"/>
              </a:rPr>
              <a:t>berlangsung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205668" y="1579995"/>
            <a:ext cx="5072186" cy="775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09"/>
              </a:lnSpc>
              <a:spcBef>
                <a:spcPts val="0"/>
              </a:spcBef>
              <a:spcAft>
                <a:spcPts val="0"/>
              </a:spcAft>
            </a:pPr>
            <a:r>
              <a:rPr sz="5200" spc="-132" dirty="0">
                <a:solidFill>
                  <a:srgbClr val="000000"/>
                </a:solidFill>
                <a:latin typeface="ABEGJW+ArialMT"/>
                <a:cs typeface="ABEGJW+ArialMT"/>
              </a:rPr>
              <a:t>Tujuan</a:t>
            </a:r>
            <a:r>
              <a:rPr sz="5200" spc="-343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5200" spc="-87" dirty="0">
                <a:solidFill>
                  <a:srgbClr val="000000"/>
                </a:solidFill>
                <a:latin typeface="ABEGJW+ArialMT"/>
                <a:cs typeface="ABEGJW+ArialMT"/>
              </a:rPr>
              <a:t>Penelitian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946955" y="1579995"/>
            <a:ext cx="6099630" cy="775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809"/>
              </a:lnSpc>
              <a:spcBef>
                <a:spcPts val="0"/>
              </a:spcBef>
              <a:spcAft>
                <a:spcPts val="0"/>
              </a:spcAft>
            </a:pPr>
            <a:r>
              <a:rPr sz="5200" spc="-25" dirty="0">
                <a:solidFill>
                  <a:srgbClr val="000000"/>
                </a:solidFill>
                <a:latin typeface="ABEGJW+ArialMT"/>
                <a:cs typeface="ABEGJW+ArialMT"/>
              </a:rPr>
              <a:t>Kegunaan</a:t>
            </a:r>
            <a:r>
              <a:rPr sz="5200" spc="-175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5200" spc="-87" dirty="0">
                <a:solidFill>
                  <a:srgbClr val="000000"/>
                </a:solidFill>
                <a:latin typeface="ABEGJW+ArialMT"/>
                <a:cs typeface="ABEGJW+ArialMT"/>
              </a:rPr>
              <a:t>Penelitian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27828" y="2896042"/>
            <a:ext cx="8412230" cy="20738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440"/>
              </a:lnSpc>
              <a:spcBef>
                <a:spcPts val="0"/>
              </a:spcBef>
              <a:spcAft>
                <a:spcPts val="0"/>
              </a:spcAft>
            </a:pPr>
            <a:r>
              <a:rPr sz="2850" spc="21" dirty="0">
                <a:solidFill>
                  <a:srgbClr val="000000"/>
                </a:solidFill>
                <a:latin typeface="Tahoma"/>
                <a:cs typeface="Tahoma"/>
              </a:rPr>
              <a:t>1.</a:t>
            </a:r>
            <a:r>
              <a:rPr sz="2800" spc="-10" dirty="0">
                <a:solidFill>
                  <a:srgbClr val="000000"/>
                </a:solidFill>
                <a:latin typeface="Tahoma"/>
                <a:cs typeface="Tahoma"/>
              </a:rPr>
              <a:t>Untuk</a:t>
            </a:r>
            <a:r>
              <a:rPr sz="2800" spc="-31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23" dirty="0">
                <a:solidFill>
                  <a:srgbClr val="000000"/>
                </a:solidFill>
                <a:latin typeface="Tahoma"/>
                <a:cs typeface="Tahoma"/>
              </a:rPr>
              <a:t>mengetahui</a:t>
            </a:r>
            <a:r>
              <a:rPr sz="2800" spc="-244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g</a:t>
            </a:r>
            <a:r>
              <a:rPr sz="2800" spc="-86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74" dirty="0">
                <a:solidFill>
                  <a:srgbClr val="000000"/>
                </a:solidFill>
                <a:latin typeface="Tahoma"/>
                <a:cs typeface="Tahoma"/>
              </a:rPr>
              <a:t>amb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67" dirty="0">
                <a:solidFill>
                  <a:srgbClr val="000000"/>
                </a:solidFill>
                <a:latin typeface="Tahoma"/>
                <a:cs typeface="Tahoma"/>
              </a:rPr>
              <a:t>aran</a:t>
            </a:r>
            <a:r>
              <a:rPr sz="2800" spc="-1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40" dirty="0">
                <a:solidFill>
                  <a:srgbClr val="000000"/>
                </a:solidFill>
                <a:latin typeface="Tahoma"/>
                <a:cs typeface="Tahoma"/>
              </a:rPr>
              <a:t>learning</a:t>
            </a:r>
            <a:r>
              <a:rPr sz="2800" spc="-15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b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23" dirty="0">
                <a:solidFill>
                  <a:srgbClr val="000000"/>
                </a:solidFill>
                <a:latin typeface="Tahoma"/>
                <a:cs typeface="Tahoma"/>
              </a:rPr>
              <a:t>urnout</a:t>
            </a:r>
          </a:p>
          <a:p>
            <a:pPr marL="0" marR="0">
              <a:lnSpc>
                <a:spcPts val="3379"/>
              </a:lnSpc>
              <a:spcBef>
                <a:spcPts val="809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p</a:t>
            </a:r>
            <a:r>
              <a:rPr sz="2800" spc="-82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25" dirty="0">
                <a:solidFill>
                  <a:srgbClr val="000000"/>
                </a:solidFill>
                <a:latin typeface="Tahoma"/>
                <a:cs typeface="Tahoma"/>
              </a:rPr>
              <a:t>eserta</a:t>
            </a:r>
            <a:r>
              <a:rPr sz="2800" spc="-25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didik</a:t>
            </a:r>
            <a:r>
              <a:rPr sz="2800" spc="-33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62" dirty="0">
                <a:solidFill>
                  <a:srgbClr val="000000"/>
                </a:solidFill>
                <a:latin typeface="Tahoma"/>
                <a:cs typeface="Tahoma"/>
              </a:rPr>
              <a:t>ke</a:t>
            </a:r>
            <a:r>
              <a:rPr sz="2800" spc="-85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37" dirty="0">
                <a:solidFill>
                  <a:srgbClr val="000000"/>
                </a:solidFill>
                <a:latin typeface="Tahoma"/>
                <a:cs typeface="Tahoma"/>
              </a:rPr>
              <a:t>las</a:t>
            </a:r>
            <a:r>
              <a:rPr sz="2800" spc="-20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X</a:t>
            </a:r>
            <a:r>
              <a:rPr sz="2800" spc="-24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14" dirty="0">
                <a:solidFill>
                  <a:srgbClr val="000000"/>
                </a:solidFill>
                <a:latin typeface="Tahoma"/>
                <a:cs typeface="Tahoma"/>
              </a:rPr>
              <a:t>PKM</a:t>
            </a:r>
            <a:r>
              <a:rPr sz="2800" spc="-2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58" dirty="0">
                <a:solidFill>
                  <a:srgbClr val="000000"/>
                </a:solidFill>
                <a:latin typeface="Tahoma"/>
                <a:cs typeface="Tahoma"/>
              </a:rPr>
              <a:t>1di</a:t>
            </a:r>
            <a:r>
              <a:rPr sz="2800" spc="-32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50" dirty="0">
                <a:solidFill>
                  <a:srgbClr val="000000"/>
                </a:solidFill>
                <a:latin typeface="Tahoma"/>
                <a:cs typeface="Tahoma"/>
              </a:rPr>
              <a:t>SMK</a:t>
            </a:r>
            <a:r>
              <a:rPr sz="2800" spc="-36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N</a:t>
            </a:r>
            <a:r>
              <a:rPr sz="2800" spc="-814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Tahoma"/>
                <a:cs typeface="Tahoma"/>
              </a:rPr>
              <a:t>egeri</a:t>
            </a:r>
            <a:r>
              <a:rPr sz="2800" spc="-25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1</a:t>
            </a:r>
            <a:r>
              <a:rPr sz="2800" spc="-81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30" dirty="0">
                <a:solidFill>
                  <a:srgbClr val="000000"/>
                </a:solidFill>
                <a:latin typeface="Tahoma"/>
                <a:cs typeface="Tahoma"/>
              </a:rPr>
              <a:t>Ked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58" dirty="0">
                <a:solidFill>
                  <a:srgbClr val="000000"/>
                </a:solidFill>
                <a:latin typeface="Tahoma"/>
                <a:cs typeface="Tahoma"/>
              </a:rPr>
              <a:t>awung</a:t>
            </a:r>
          </a:p>
          <a:p>
            <a:pPr marL="0" marR="0">
              <a:lnSpc>
                <a:spcPts val="3379"/>
              </a:lnSpc>
              <a:spcBef>
                <a:spcPts val="82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sebelum</a:t>
            </a:r>
            <a:r>
              <a:rPr sz="2800" spc="-3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d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28" dirty="0">
                <a:solidFill>
                  <a:srgbClr val="000000"/>
                </a:solidFill>
                <a:latin typeface="Tahoma"/>
                <a:cs typeface="Tahoma"/>
              </a:rPr>
              <a:t>ib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57" dirty="0">
                <a:solidFill>
                  <a:srgbClr val="000000"/>
                </a:solidFill>
                <a:latin typeface="Tahoma"/>
                <a:cs typeface="Tahoma"/>
              </a:rPr>
              <a:t>erikan</a:t>
            </a:r>
            <a:r>
              <a:rPr sz="2800" spc="-16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58" dirty="0">
                <a:solidFill>
                  <a:srgbClr val="000000"/>
                </a:solidFill>
                <a:latin typeface="Tahoma"/>
                <a:cs typeface="Tahoma"/>
              </a:rPr>
              <a:t>layanan</a:t>
            </a:r>
            <a:r>
              <a:rPr sz="2800" spc="-16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b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66" dirty="0">
                <a:solidFill>
                  <a:srgbClr val="000000"/>
                </a:solidFill>
                <a:latin typeface="Tahoma"/>
                <a:cs typeface="Tahoma"/>
              </a:rPr>
              <a:t>imb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28" dirty="0">
                <a:solidFill>
                  <a:srgbClr val="000000"/>
                </a:solidFill>
                <a:latin typeface="Tahoma"/>
                <a:cs typeface="Tahoma"/>
              </a:rPr>
              <a:t>ingan</a:t>
            </a:r>
            <a:r>
              <a:rPr sz="2800" spc="-19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44" dirty="0">
                <a:solidFill>
                  <a:srgbClr val="000000"/>
                </a:solidFill>
                <a:latin typeface="Tahoma"/>
                <a:cs typeface="Tahoma"/>
              </a:rPr>
              <a:t>kelomp</a:t>
            </a:r>
            <a:r>
              <a:rPr sz="2800" spc="-82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ok</a:t>
            </a:r>
            <a:r>
              <a:rPr sz="2800" spc="-33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43" dirty="0">
                <a:solidFill>
                  <a:srgbClr val="000000"/>
                </a:solidFill>
                <a:latin typeface="Tahoma"/>
                <a:cs typeface="Tahoma"/>
              </a:rPr>
              <a:t>teknik</a:t>
            </a:r>
          </a:p>
          <a:p>
            <a:pPr marL="0" marR="0">
              <a:lnSpc>
                <a:spcPts val="3379"/>
              </a:lnSpc>
              <a:spcBef>
                <a:spcPts val="820"/>
              </a:spcBef>
              <a:spcAft>
                <a:spcPts val="0"/>
              </a:spcAft>
            </a:pPr>
            <a:r>
              <a:rPr sz="2800" spc="-17" dirty="0">
                <a:solidFill>
                  <a:srgbClr val="000000"/>
                </a:solidFill>
                <a:latin typeface="Tahoma"/>
                <a:cs typeface="Tahoma"/>
              </a:rPr>
              <a:t>self</a:t>
            </a:r>
            <a:r>
              <a:rPr sz="2800" spc="-26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33" dirty="0">
                <a:solidFill>
                  <a:srgbClr val="000000"/>
                </a:solidFill>
                <a:latin typeface="Tahoma"/>
                <a:cs typeface="Tahoma"/>
              </a:rPr>
              <a:t>regulation</a:t>
            </a:r>
            <a:r>
              <a:rPr sz="2800" spc="-18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40" dirty="0">
                <a:solidFill>
                  <a:srgbClr val="000000"/>
                </a:solidFill>
                <a:latin typeface="Tahoma"/>
                <a:cs typeface="Tahoma"/>
              </a:rPr>
              <a:t>learning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433318" y="3260562"/>
            <a:ext cx="7266643" cy="15341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9"/>
              </a:lnSpc>
              <a:spcBef>
                <a:spcPts val="0"/>
              </a:spcBef>
              <a:spcAft>
                <a:spcPts val="0"/>
              </a:spcAft>
            </a:pPr>
            <a:r>
              <a:rPr sz="2800" spc="-97" dirty="0">
                <a:solidFill>
                  <a:srgbClr val="000000"/>
                </a:solidFill>
                <a:latin typeface="Tahoma"/>
                <a:cs typeface="Tahoma"/>
              </a:rPr>
              <a:t>1.Penelitian</a:t>
            </a:r>
            <a:r>
              <a:rPr sz="2800" spc="-79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46" dirty="0">
                <a:solidFill>
                  <a:srgbClr val="000000"/>
                </a:solidFill>
                <a:latin typeface="Tahoma"/>
                <a:cs typeface="Tahoma"/>
              </a:rPr>
              <a:t>ini</a:t>
            </a:r>
            <a:r>
              <a:rPr sz="2800" spc="-4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di </a:t>
            </a:r>
            <a:r>
              <a:rPr sz="2800" spc="-62" dirty="0">
                <a:solidFill>
                  <a:srgbClr val="000000"/>
                </a:solidFill>
                <a:latin typeface="Tahoma"/>
                <a:cs typeface="Tahoma"/>
              </a:rPr>
              <a:t>harapkan</a:t>
            </a:r>
            <a:r>
              <a:rPr sz="2800" spc="-1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56" dirty="0">
                <a:solidFill>
                  <a:srgbClr val="000000"/>
                </a:solidFill>
                <a:latin typeface="Tahoma"/>
                <a:cs typeface="Tahoma"/>
              </a:rPr>
              <a:t>bermanfaat</a:t>
            </a:r>
            <a:r>
              <a:rPr sz="2800" spc="-1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41" dirty="0">
                <a:solidFill>
                  <a:srgbClr val="000000"/>
                </a:solidFill>
                <a:latin typeface="Tahoma"/>
                <a:cs typeface="Tahoma"/>
              </a:rPr>
              <a:t>untuk</a:t>
            </a:r>
          </a:p>
          <a:p>
            <a:pPr marL="0" marR="0">
              <a:lnSpc>
                <a:spcPts val="3379"/>
              </a:lnSpc>
              <a:spcBef>
                <a:spcPts val="820"/>
              </a:spcBef>
              <a:spcAft>
                <a:spcPts val="0"/>
              </a:spcAft>
            </a:pPr>
            <a:r>
              <a:rPr sz="2800" spc="-34" dirty="0">
                <a:solidFill>
                  <a:srgbClr val="000000"/>
                </a:solidFill>
                <a:latin typeface="Tahoma"/>
                <a:cs typeface="Tahoma"/>
              </a:rPr>
              <a:t>mengemb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47" dirty="0">
                <a:solidFill>
                  <a:srgbClr val="000000"/>
                </a:solidFill>
                <a:latin typeface="Tahoma"/>
                <a:cs typeface="Tahoma"/>
              </a:rPr>
              <a:t>angkan</a:t>
            </a:r>
            <a:r>
              <a:rPr sz="2800" spc="-17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58" dirty="0">
                <a:solidFill>
                  <a:srgbClr val="000000"/>
                </a:solidFill>
                <a:latin typeface="Tahoma"/>
                <a:cs typeface="Tahoma"/>
              </a:rPr>
              <a:t>layanan</a:t>
            </a:r>
            <a:r>
              <a:rPr sz="2800" spc="-16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b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66" dirty="0">
                <a:solidFill>
                  <a:srgbClr val="000000"/>
                </a:solidFill>
                <a:latin typeface="Tahoma"/>
                <a:cs typeface="Tahoma"/>
              </a:rPr>
              <a:t>imb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28" dirty="0">
                <a:solidFill>
                  <a:srgbClr val="000000"/>
                </a:solidFill>
                <a:latin typeface="Tahoma"/>
                <a:cs typeface="Tahoma"/>
              </a:rPr>
              <a:t>ingan</a:t>
            </a:r>
            <a:r>
              <a:rPr sz="2800" spc="-19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31" dirty="0">
                <a:solidFill>
                  <a:srgbClr val="000000"/>
                </a:solidFill>
                <a:latin typeface="Tahoma"/>
                <a:cs typeface="Tahoma"/>
              </a:rPr>
              <a:t>konseling</a:t>
            </a:r>
          </a:p>
          <a:p>
            <a:pPr marL="0" marR="0">
              <a:lnSpc>
                <a:spcPts val="3379"/>
              </a:lnSpc>
              <a:spcBef>
                <a:spcPts val="820"/>
              </a:spcBef>
              <a:spcAft>
                <a:spcPts val="0"/>
              </a:spcAft>
            </a:pPr>
            <a:r>
              <a:rPr sz="2800" spc="-21" dirty="0">
                <a:solidFill>
                  <a:srgbClr val="000000"/>
                </a:solidFill>
                <a:latin typeface="Tahoma"/>
                <a:cs typeface="Tahoma"/>
              </a:rPr>
              <a:t>te</a:t>
            </a:r>
            <a:r>
              <a:rPr sz="2800" spc="-85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64" dirty="0">
                <a:solidFill>
                  <a:srgbClr val="000000"/>
                </a:solidFill>
                <a:latin typeface="Tahoma"/>
                <a:cs typeface="Tahoma"/>
              </a:rPr>
              <a:t>rutama</a:t>
            </a:r>
            <a:r>
              <a:rPr sz="2800" spc="-22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b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66" dirty="0">
                <a:solidFill>
                  <a:srgbClr val="000000"/>
                </a:solidFill>
                <a:latin typeface="Tahoma"/>
                <a:cs typeface="Tahoma"/>
              </a:rPr>
              <a:t>imb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28" dirty="0">
                <a:solidFill>
                  <a:srgbClr val="000000"/>
                </a:solidFill>
                <a:latin typeface="Tahoma"/>
                <a:cs typeface="Tahoma"/>
              </a:rPr>
              <a:t>ingan</a:t>
            </a:r>
            <a:r>
              <a:rPr sz="2800" spc="-19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44" dirty="0">
                <a:solidFill>
                  <a:srgbClr val="000000"/>
                </a:solidFill>
                <a:latin typeface="Tahoma"/>
                <a:cs typeface="Tahoma"/>
              </a:rPr>
              <a:t>kelomp</a:t>
            </a:r>
            <a:r>
              <a:rPr sz="2800" spc="-82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37" dirty="0">
                <a:solidFill>
                  <a:srgbClr val="000000"/>
                </a:solidFill>
                <a:latin typeface="Tahoma"/>
                <a:cs typeface="Tahoma"/>
              </a:rPr>
              <a:t>ok.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433318" y="4860762"/>
            <a:ext cx="7426407" cy="31343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9"/>
              </a:lnSpc>
              <a:spcBef>
                <a:spcPts val="0"/>
              </a:spcBef>
              <a:spcAft>
                <a:spcPts val="0"/>
              </a:spcAft>
            </a:pPr>
            <a:r>
              <a:rPr sz="2800" spc="-49" dirty="0">
                <a:solidFill>
                  <a:srgbClr val="000000"/>
                </a:solidFill>
                <a:latin typeface="Tahoma"/>
                <a:cs typeface="Tahoma"/>
              </a:rPr>
              <a:t>2Dapat</a:t>
            </a:r>
            <a:r>
              <a:rPr sz="2800" spc="-204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62" dirty="0">
                <a:solidFill>
                  <a:srgbClr val="000000"/>
                </a:solidFill>
                <a:latin typeface="Tahoma"/>
                <a:cs typeface="Tahoma"/>
              </a:rPr>
              <a:t>di</a:t>
            </a:r>
            <a:r>
              <a:rPr sz="2800" spc="-329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50" dirty="0">
                <a:solidFill>
                  <a:srgbClr val="000000"/>
                </a:solidFill>
                <a:latin typeface="Tahoma"/>
                <a:cs typeface="Tahoma"/>
              </a:rPr>
              <a:t>gunakan</a:t>
            </a:r>
            <a:r>
              <a:rPr sz="2800" spc="-169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seb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40" dirty="0">
                <a:solidFill>
                  <a:srgbClr val="000000"/>
                </a:solidFill>
                <a:latin typeface="Tahoma"/>
                <a:cs typeface="Tahoma"/>
              </a:rPr>
              <a:t>agian</a:t>
            </a:r>
            <a:r>
              <a:rPr sz="2800" spc="-17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40" dirty="0">
                <a:solidFill>
                  <a:srgbClr val="000000"/>
                </a:solidFill>
                <a:latin typeface="Tahoma"/>
                <a:cs typeface="Tahoma"/>
              </a:rPr>
              <a:t>ac</a:t>
            </a:r>
            <a:r>
              <a:rPr sz="2800" spc="-70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31" dirty="0">
                <a:solidFill>
                  <a:srgbClr val="000000"/>
                </a:solidFill>
                <a:latin typeface="Tahoma"/>
                <a:cs typeface="Tahoma"/>
              </a:rPr>
              <a:t>uan</a:t>
            </a:r>
            <a:r>
              <a:rPr sz="2800" spc="-18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28" dirty="0">
                <a:solidFill>
                  <a:srgbClr val="000000"/>
                </a:solidFill>
                <a:latin typeface="Tahoma"/>
                <a:cs typeface="Tahoma"/>
              </a:rPr>
              <a:t>guru</a:t>
            </a:r>
          </a:p>
          <a:p>
            <a:pPr marL="0" marR="0">
              <a:lnSpc>
                <a:spcPts val="3379"/>
              </a:lnSpc>
              <a:spcBef>
                <a:spcPts val="82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B</a:t>
            </a:r>
            <a:r>
              <a:rPr sz="2800" spc="-814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66" dirty="0">
                <a:solidFill>
                  <a:srgbClr val="000000"/>
                </a:solidFill>
                <a:latin typeface="Tahoma"/>
                <a:cs typeface="Tahoma"/>
              </a:rPr>
              <a:t>imb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28" dirty="0">
                <a:solidFill>
                  <a:srgbClr val="000000"/>
                </a:solidFill>
                <a:latin typeface="Tahoma"/>
                <a:cs typeface="Tahoma"/>
              </a:rPr>
              <a:t>ingan</a:t>
            </a:r>
            <a:r>
              <a:rPr sz="2800" spc="-19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d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40" dirty="0">
                <a:solidFill>
                  <a:srgbClr val="000000"/>
                </a:solidFill>
                <a:latin typeface="Tahoma"/>
                <a:cs typeface="Tahoma"/>
              </a:rPr>
              <a:t>an</a:t>
            </a:r>
            <a:r>
              <a:rPr sz="2800" spc="-17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30" dirty="0">
                <a:solidFill>
                  <a:srgbClr val="000000"/>
                </a:solidFill>
                <a:latin typeface="Tahoma"/>
                <a:cs typeface="Tahoma"/>
              </a:rPr>
              <a:t>Konseling</a:t>
            </a:r>
            <a:r>
              <a:rPr sz="2800" spc="-16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d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47" dirty="0">
                <a:solidFill>
                  <a:srgbClr val="000000"/>
                </a:solidFill>
                <a:latin typeface="Tahoma"/>
                <a:cs typeface="Tahoma"/>
              </a:rPr>
              <a:t>alam</a:t>
            </a:r>
            <a:r>
              <a:rPr sz="2800" spc="-299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p</a:t>
            </a:r>
            <a:r>
              <a:rPr sz="2800" spc="-82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e</a:t>
            </a:r>
            <a:r>
              <a:rPr sz="2800" spc="-85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51" dirty="0">
                <a:solidFill>
                  <a:srgbClr val="000000"/>
                </a:solidFill>
                <a:latin typeface="Tahoma"/>
                <a:cs typeface="Tahoma"/>
              </a:rPr>
              <a:t>milihan</a:t>
            </a:r>
          </a:p>
          <a:p>
            <a:pPr marL="0" marR="0">
              <a:lnSpc>
                <a:spcPts val="3379"/>
              </a:lnSpc>
              <a:spcBef>
                <a:spcPts val="820"/>
              </a:spcBef>
              <a:spcAft>
                <a:spcPts val="0"/>
              </a:spcAft>
            </a:pPr>
            <a:r>
              <a:rPr sz="2800" spc="-58" dirty="0">
                <a:solidFill>
                  <a:srgbClr val="000000"/>
                </a:solidFill>
                <a:latin typeface="Tahoma"/>
                <a:cs typeface="Tahoma"/>
              </a:rPr>
              <a:t>layanan</a:t>
            </a:r>
            <a:r>
              <a:rPr sz="2800" spc="-16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B</a:t>
            </a:r>
            <a:r>
              <a:rPr sz="2800" spc="-814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66" dirty="0">
                <a:solidFill>
                  <a:srgbClr val="000000"/>
                </a:solidFill>
                <a:latin typeface="Tahoma"/>
                <a:cs typeface="Tahoma"/>
              </a:rPr>
              <a:t>imb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28" dirty="0">
                <a:solidFill>
                  <a:srgbClr val="000000"/>
                </a:solidFill>
                <a:latin typeface="Tahoma"/>
                <a:cs typeface="Tahoma"/>
              </a:rPr>
              <a:t>ingan</a:t>
            </a:r>
            <a:r>
              <a:rPr sz="2800" spc="-19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dan</a:t>
            </a:r>
            <a:r>
              <a:rPr sz="2800" spc="-2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30" dirty="0">
                <a:solidFill>
                  <a:srgbClr val="000000"/>
                </a:solidFill>
                <a:latin typeface="Tahoma"/>
                <a:cs typeface="Tahoma"/>
              </a:rPr>
              <a:t>Konseling</a:t>
            </a:r>
            <a:r>
              <a:rPr sz="2800" spc="-16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20" dirty="0">
                <a:solidFill>
                  <a:srgbClr val="000000"/>
                </a:solidFill>
                <a:latin typeface="Tahoma"/>
                <a:cs typeface="Tahoma"/>
              </a:rPr>
              <a:t>untuk</a:t>
            </a:r>
          </a:p>
          <a:p>
            <a:pPr marL="0" marR="0">
              <a:lnSpc>
                <a:spcPts val="3379"/>
              </a:lnSpc>
              <a:spcBef>
                <a:spcPts val="820"/>
              </a:spcBef>
              <a:spcAft>
                <a:spcPts val="0"/>
              </a:spcAft>
            </a:pPr>
            <a:r>
              <a:rPr sz="2800" spc="-70" dirty="0">
                <a:solidFill>
                  <a:srgbClr val="000000"/>
                </a:solidFill>
                <a:latin typeface="Tahoma"/>
                <a:cs typeface="Tahoma"/>
              </a:rPr>
              <a:t>me</a:t>
            </a:r>
            <a:r>
              <a:rPr sz="2800" spc="-85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27" dirty="0">
                <a:solidFill>
                  <a:srgbClr val="000000"/>
                </a:solidFill>
                <a:latin typeface="Tahoma"/>
                <a:cs typeface="Tahoma"/>
              </a:rPr>
              <a:t>nangani</a:t>
            </a:r>
            <a:r>
              <a:rPr sz="2800" spc="-24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40" dirty="0">
                <a:solidFill>
                  <a:srgbClr val="000000"/>
                </a:solidFill>
                <a:latin typeface="Tahoma"/>
                <a:cs typeface="Tahoma"/>
              </a:rPr>
              <a:t>learning</a:t>
            </a:r>
            <a:r>
              <a:rPr sz="2800" spc="-15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b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23" dirty="0">
                <a:solidFill>
                  <a:srgbClr val="000000"/>
                </a:solidFill>
                <a:latin typeface="Tahoma"/>
                <a:cs typeface="Tahoma"/>
              </a:rPr>
              <a:t>urnout</a:t>
            </a:r>
            <a:r>
              <a:rPr sz="2800" spc="-229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pada</a:t>
            </a:r>
            <a:r>
              <a:rPr sz="2800" spc="-29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p</a:t>
            </a:r>
            <a:r>
              <a:rPr sz="2800" spc="-82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25" dirty="0">
                <a:solidFill>
                  <a:srgbClr val="000000"/>
                </a:solidFill>
                <a:latin typeface="Tahoma"/>
                <a:cs typeface="Tahoma"/>
              </a:rPr>
              <a:t>eserta</a:t>
            </a:r>
            <a:r>
              <a:rPr sz="2800" spc="-25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d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28" dirty="0">
                <a:solidFill>
                  <a:srgbClr val="000000"/>
                </a:solidFill>
                <a:latin typeface="Tahoma"/>
                <a:cs typeface="Tahoma"/>
              </a:rPr>
              <a:t>id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61" dirty="0">
                <a:solidFill>
                  <a:srgbClr val="000000"/>
                </a:solidFill>
                <a:latin typeface="Tahoma"/>
                <a:cs typeface="Tahoma"/>
              </a:rPr>
              <a:t>ik.</a:t>
            </a:r>
          </a:p>
          <a:p>
            <a:pPr marL="0" marR="0">
              <a:lnSpc>
                <a:spcPts val="3379"/>
              </a:lnSpc>
              <a:spcBef>
                <a:spcPts val="820"/>
              </a:spcBef>
              <a:spcAft>
                <a:spcPts val="0"/>
              </a:spcAft>
            </a:pPr>
            <a:r>
              <a:rPr sz="2800" spc="-23" dirty="0">
                <a:solidFill>
                  <a:srgbClr val="000000"/>
                </a:solidFill>
                <a:latin typeface="Tahoma"/>
                <a:cs typeface="Tahoma"/>
              </a:rPr>
              <a:t>3.</a:t>
            </a:r>
            <a:r>
              <a:rPr sz="2800" spc="-54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37" dirty="0">
                <a:solidFill>
                  <a:srgbClr val="000000"/>
                </a:solidFill>
                <a:latin typeface="Tahoma"/>
                <a:cs typeface="Tahoma"/>
              </a:rPr>
              <a:t>Dapat</a:t>
            </a:r>
            <a:r>
              <a:rPr sz="2800" spc="-21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70" dirty="0">
                <a:solidFill>
                  <a:srgbClr val="000000"/>
                </a:solidFill>
                <a:latin typeface="Tahoma"/>
                <a:cs typeface="Tahoma"/>
              </a:rPr>
              <a:t>me</a:t>
            </a:r>
            <a:r>
              <a:rPr sz="2800" spc="-85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70" dirty="0">
                <a:solidFill>
                  <a:srgbClr val="000000"/>
                </a:solidFill>
                <a:latin typeface="Tahoma"/>
                <a:cs typeface="Tahoma"/>
              </a:rPr>
              <a:t>mb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e</a:t>
            </a:r>
            <a:r>
              <a:rPr sz="2800" spc="-85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74" dirty="0">
                <a:solidFill>
                  <a:srgbClr val="000000"/>
                </a:solidFill>
                <a:latin typeface="Tahoma"/>
                <a:cs typeface="Tahoma"/>
              </a:rPr>
              <a:t>rikan</a:t>
            </a:r>
            <a:r>
              <a:rPr sz="2800" spc="-144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d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50" dirty="0">
                <a:solidFill>
                  <a:srgbClr val="000000"/>
                </a:solidFill>
                <a:latin typeface="Tahoma"/>
                <a:cs typeface="Tahoma"/>
              </a:rPr>
              <a:t>asar</a:t>
            </a:r>
            <a:r>
              <a:rPr sz="2800" spc="-27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p</a:t>
            </a:r>
            <a:r>
              <a:rPr sz="2800" spc="-82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17" dirty="0">
                <a:solidFill>
                  <a:srgbClr val="000000"/>
                </a:solidFill>
                <a:latin typeface="Tahoma"/>
                <a:cs typeface="Tahoma"/>
              </a:rPr>
              <a:t>engemb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31" dirty="0">
                <a:solidFill>
                  <a:srgbClr val="000000"/>
                </a:solidFill>
                <a:latin typeface="Tahoma"/>
                <a:cs typeface="Tahoma"/>
              </a:rPr>
              <a:t>angan</a:t>
            </a:r>
            <a:r>
              <a:rPr sz="2800" spc="-18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dan</a:t>
            </a:r>
          </a:p>
          <a:p>
            <a:pPr marL="0" marR="0">
              <a:lnSpc>
                <a:spcPts val="3379"/>
              </a:lnSpc>
              <a:spcBef>
                <a:spcPts val="820"/>
              </a:spcBef>
              <a:spcAft>
                <a:spcPts val="0"/>
              </a:spcAft>
            </a:pPr>
            <a:r>
              <a:rPr sz="2800" spc="-77" dirty="0">
                <a:solidFill>
                  <a:srgbClr val="000000"/>
                </a:solidFill>
                <a:latin typeface="Tahoma"/>
                <a:cs typeface="Tahoma"/>
              </a:rPr>
              <a:t>manfaat</a:t>
            </a:r>
            <a:r>
              <a:rPr sz="2800" spc="-17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b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21" dirty="0">
                <a:solidFill>
                  <a:srgbClr val="000000"/>
                </a:solidFill>
                <a:latin typeface="Tahoma"/>
                <a:cs typeface="Tahoma"/>
              </a:rPr>
              <a:t>agi</a:t>
            </a:r>
            <a:r>
              <a:rPr sz="2800" spc="-24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21" dirty="0">
                <a:solidFill>
                  <a:srgbClr val="000000"/>
                </a:solidFill>
                <a:latin typeface="Tahoma"/>
                <a:cs typeface="Tahoma"/>
              </a:rPr>
              <a:t>penelitian</a:t>
            </a:r>
            <a:r>
              <a:rPr sz="2800" spc="-19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lebih</a:t>
            </a:r>
            <a:r>
              <a:rPr sz="2800" spc="-20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56" dirty="0">
                <a:solidFill>
                  <a:srgbClr val="000000"/>
                </a:solidFill>
                <a:latin typeface="Tahoma"/>
                <a:cs typeface="Tahoma"/>
              </a:rPr>
              <a:t>lanjut.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727828" y="5029642"/>
            <a:ext cx="8319344" cy="20738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440"/>
              </a:lnSpc>
              <a:spcBef>
                <a:spcPts val="0"/>
              </a:spcBef>
              <a:spcAft>
                <a:spcPts val="0"/>
              </a:spcAft>
            </a:pPr>
            <a:r>
              <a:rPr sz="2850" spc="21" dirty="0">
                <a:solidFill>
                  <a:srgbClr val="000000"/>
                </a:solidFill>
                <a:latin typeface="Tahoma"/>
                <a:cs typeface="Tahoma"/>
              </a:rPr>
              <a:t>2.</a:t>
            </a:r>
            <a:r>
              <a:rPr sz="2800" spc="-10" dirty="0">
                <a:solidFill>
                  <a:srgbClr val="000000"/>
                </a:solidFill>
                <a:latin typeface="Tahoma"/>
                <a:cs typeface="Tahoma"/>
              </a:rPr>
              <a:t>Untuk</a:t>
            </a:r>
            <a:r>
              <a:rPr sz="2800" spc="-31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23" dirty="0">
                <a:solidFill>
                  <a:srgbClr val="000000"/>
                </a:solidFill>
                <a:latin typeface="Tahoma"/>
                <a:cs typeface="Tahoma"/>
              </a:rPr>
              <a:t>mengetahui</a:t>
            </a:r>
            <a:r>
              <a:rPr sz="2800" spc="-244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g</a:t>
            </a:r>
            <a:r>
              <a:rPr sz="2800" spc="-86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74" dirty="0">
                <a:solidFill>
                  <a:srgbClr val="000000"/>
                </a:solidFill>
                <a:latin typeface="Tahoma"/>
                <a:cs typeface="Tahoma"/>
              </a:rPr>
              <a:t>amb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67" dirty="0">
                <a:solidFill>
                  <a:srgbClr val="000000"/>
                </a:solidFill>
                <a:latin typeface="Tahoma"/>
                <a:cs typeface="Tahoma"/>
              </a:rPr>
              <a:t>aran</a:t>
            </a:r>
            <a:r>
              <a:rPr sz="2800" spc="-1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40" dirty="0">
                <a:solidFill>
                  <a:srgbClr val="000000"/>
                </a:solidFill>
                <a:latin typeface="Tahoma"/>
                <a:cs typeface="Tahoma"/>
              </a:rPr>
              <a:t>learning</a:t>
            </a:r>
            <a:r>
              <a:rPr sz="2800" spc="-15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b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23" dirty="0">
                <a:solidFill>
                  <a:srgbClr val="000000"/>
                </a:solidFill>
                <a:latin typeface="Tahoma"/>
                <a:cs typeface="Tahoma"/>
              </a:rPr>
              <a:t>urnout</a:t>
            </a:r>
          </a:p>
          <a:p>
            <a:pPr marL="0" marR="0">
              <a:lnSpc>
                <a:spcPts val="3379"/>
              </a:lnSpc>
              <a:spcBef>
                <a:spcPts val="809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p</a:t>
            </a:r>
            <a:r>
              <a:rPr sz="2800" spc="-82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25" dirty="0">
                <a:solidFill>
                  <a:srgbClr val="000000"/>
                </a:solidFill>
                <a:latin typeface="Tahoma"/>
                <a:cs typeface="Tahoma"/>
              </a:rPr>
              <a:t>eserta</a:t>
            </a:r>
            <a:r>
              <a:rPr sz="2800" spc="-25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didik</a:t>
            </a:r>
            <a:r>
              <a:rPr sz="2800" spc="-33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62" dirty="0">
                <a:solidFill>
                  <a:srgbClr val="000000"/>
                </a:solidFill>
                <a:latin typeface="Tahoma"/>
                <a:cs typeface="Tahoma"/>
              </a:rPr>
              <a:t>ke</a:t>
            </a:r>
            <a:r>
              <a:rPr sz="2800" spc="-85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37" dirty="0">
                <a:solidFill>
                  <a:srgbClr val="000000"/>
                </a:solidFill>
                <a:latin typeface="Tahoma"/>
                <a:cs typeface="Tahoma"/>
              </a:rPr>
              <a:t>las</a:t>
            </a:r>
            <a:r>
              <a:rPr sz="2800" spc="-20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X</a:t>
            </a:r>
            <a:r>
              <a:rPr sz="2800" spc="-24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14" dirty="0">
                <a:solidFill>
                  <a:srgbClr val="000000"/>
                </a:solidFill>
                <a:latin typeface="Tahoma"/>
                <a:cs typeface="Tahoma"/>
              </a:rPr>
              <a:t>PKM</a:t>
            </a:r>
            <a:r>
              <a:rPr sz="2800" spc="-2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58" dirty="0">
                <a:solidFill>
                  <a:srgbClr val="000000"/>
                </a:solidFill>
                <a:latin typeface="Tahoma"/>
                <a:cs typeface="Tahoma"/>
              </a:rPr>
              <a:t>1di</a:t>
            </a:r>
            <a:r>
              <a:rPr sz="2800" spc="-32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50" dirty="0">
                <a:solidFill>
                  <a:srgbClr val="000000"/>
                </a:solidFill>
                <a:latin typeface="Tahoma"/>
                <a:cs typeface="Tahoma"/>
              </a:rPr>
              <a:t>SMK</a:t>
            </a:r>
            <a:r>
              <a:rPr sz="2800" spc="-36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N</a:t>
            </a:r>
            <a:r>
              <a:rPr sz="2800" spc="-814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Tahoma"/>
                <a:cs typeface="Tahoma"/>
              </a:rPr>
              <a:t>egeri</a:t>
            </a:r>
            <a:r>
              <a:rPr sz="2800" spc="-25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1</a:t>
            </a:r>
            <a:r>
              <a:rPr sz="2800" spc="-81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30" dirty="0">
                <a:solidFill>
                  <a:srgbClr val="000000"/>
                </a:solidFill>
                <a:latin typeface="Tahoma"/>
                <a:cs typeface="Tahoma"/>
              </a:rPr>
              <a:t>Ked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58" dirty="0">
                <a:solidFill>
                  <a:srgbClr val="000000"/>
                </a:solidFill>
                <a:latin typeface="Tahoma"/>
                <a:cs typeface="Tahoma"/>
              </a:rPr>
              <a:t>awung</a:t>
            </a:r>
          </a:p>
          <a:p>
            <a:pPr marL="0" marR="0">
              <a:lnSpc>
                <a:spcPts val="3379"/>
              </a:lnSpc>
              <a:spcBef>
                <a:spcPts val="820"/>
              </a:spcBef>
              <a:spcAft>
                <a:spcPts val="0"/>
              </a:spcAft>
            </a:pPr>
            <a:r>
              <a:rPr sz="2800" spc="-25" dirty="0">
                <a:solidFill>
                  <a:srgbClr val="000000"/>
                </a:solidFill>
                <a:latin typeface="Tahoma"/>
                <a:cs typeface="Tahoma"/>
              </a:rPr>
              <a:t>setelah</a:t>
            </a:r>
            <a:r>
              <a:rPr sz="2800" spc="-17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d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28" dirty="0">
                <a:solidFill>
                  <a:srgbClr val="000000"/>
                </a:solidFill>
                <a:latin typeface="Tahoma"/>
                <a:cs typeface="Tahoma"/>
              </a:rPr>
              <a:t>ib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57" dirty="0">
                <a:solidFill>
                  <a:srgbClr val="000000"/>
                </a:solidFill>
                <a:latin typeface="Tahoma"/>
                <a:cs typeface="Tahoma"/>
              </a:rPr>
              <a:t>erikan</a:t>
            </a:r>
            <a:r>
              <a:rPr sz="2800" spc="-16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58" dirty="0">
                <a:solidFill>
                  <a:srgbClr val="000000"/>
                </a:solidFill>
                <a:latin typeface="Tahoma"/>
                <a:cs typeface="Tahoma"/>
              </a:rPr>
              <a:t>layanan</a:t>
            </a:r>
            <a:r>
              <a:rPr sz="2800" spc="-16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b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66" dirty="0">
                <a:solidFill>
                  <a:srgbClr val="000000"/>
                </a:solidFill>
                <a:latin typeface="Tahoma"/>
                <a:cs typeface="Tahoma"/>
              </a:rPr>
              <a:t>imb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28" dirty="0">
                <a:solidFill>
                  <a:srgbClr val="000000"/>
                </a:solidFill>
                <a:latin typeface="Tahoma"/>
                <a:cs typeface="Tahoma"/>
              </a:rPr>
              <a:t>ingan</a:t>
            </a:r>
            <a:r>
              <a:rPr sz="2800" spc="-19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44" dirty="0">
                <a:solidFill>
                  <a:srgbClr val="000000"/>
                </a:solidFill>
                <a:latin typeface="Tahoma"/>
                <a:cs typeface="Tahoma"/>
              </a:rPr>
              <a:t>kelomp</a:t>
            </a:r>
            <a:r>
              <a:rPr sz="2800" spc="-82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ok</a:t>
            </a:r>
            <a:r>
              <a:rPr sz="2800" spc="-33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43" dirty="0">
                <a:solidFill>
                  <a:srgbClr val="000000"/>
                </a:solidFill>
                <a:latin typeface="Tahoma"/>
                <a:cs typeface="Tahoma"/>
              </a:rPr>
              <a:t>teknik</a:t>
            </a:r>
          </a:p>
          <a:p>
            <a:pPr marL="0" marR="0">
              <a:lnSpc>
                <a:spcPts val="3379"/>
              </a:lnSpc>
              <a:spcBef>
                <a:spcPts val="820"/>
              </a:spcBef>
              <a:spcAft>
                <a:spcPts val="0"/>
              </a:spcAft>
            </a:pPr>
            <a:r>
              <a:rPr sz="2800" spc="-17" dirty="0">
                <a:solidFill>
                  <a:srgbClr val="000000"/>
                </a:solidFill>
                <a:latin typeface="Tahoma"/>
                <a:cs typeface="Tahoma"/>
              </a:rPr>
              <a:t>self</a:t>
            </a:r>
            <a:r>
              <a:rPr sz="2800" spc="-26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33" dirty="0">
                <a:solidFill>
                  <a:srgbClr val="000000"/>
                </a:solidFill>
                <a:latin typeface="Tahoma"/>
                <a:cs typeface="Tahoma"/>
              </a:rPr>
              <a:t>regulation</a:t>
            </a:r>
            <a:r>
              <a:rPr sz="2800" spc="-18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40" dirty="0">
                <a:solidFill>
                  <a:srgbClr val="000000"/>
                </a:solidFill>
                <a:latin typeface="Tahoma"/>
                <a:cs typeface="Tahoma"/>
              </a:rPr>
              <a:t>learning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727828" y="7163242"/>
            <a:ext cx="8546276" cy="20738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440"/>
              </a:lnSpc>
              <a:spcBef>
                <a:spcPts val="0"/>
              </a:spcBef>
              <a:spcAft>
                <a:spcPts val="0"/>
              </a:spcAft>
            </a:pPr>
            <a:r>
              <a:rPr sz="2850" spc="21" dirty="0">
                <a:solidFill>
                  <a:srgbClr val="000000"/>
                </a:solidFill>
                <a:latin typeface="Tahoma"/>
                <a:cs typeface="Tahoma"/>
              </a:rPr>
              <a:t>3.</a:t>
            </a:r>
            <a:r>
              <a:rPr sz="2800" spc="-10" dirty="0">
                <a:solidFill>
                  <a:srgbClr val="000000"/>
                </a:solidFill>
                <a:latin typeface="Tahoma"/>
                <a:cs typeface="Tahoma"/>
              </a:rPr>
              <a:t>Untuk</a:t>
            </a:r>
            <a:r>
              <a:rPr sz="2800" spc="-31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23" dirty="0">
                <a:solidFill>
                  <a:srgbClr val="000000"/>
                </a:solidFill>
                <a:latin typeface="Tahoma"/>
                <a:cs typeface="Tahoma"/>
              </a:rPr>
              <a:t>mengetahui</a:t>
            </a:r>
            <a:r>
              <a:rPr sz="2800" spc="-244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62" dirty="0">
                <a:solidFill>
                  <a:srgbClr val="000000"/>
                </a:solidFill>
                <a:latin typeface="Tahoma"/>
                <a:cs typeface="Tahoma"/>
              </a:rPr>
              <a:t>ke</a:t>
            </a:r>
            <a:r>
              <a:rPr sz="2800" spc="-85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e</a:t>
            </a:r>
            <a:r>
              <a:rPr sz="2800" spc="-85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37" dirty="0">
                <a:solidFill>
                  <a:srgbClr val="000000"/>
                </a:solidFill>
                <a:latin typeface="Tahoma"/>
                <a:cs typeface="Tahoma"/>
              </a:rPr>
              <a:t>fe</a:t>
            </a:r>
            <a:r>
              <a:rPr sz="2800" spc="-85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61" dirty="0">
                <a:solidFill>
                  <a:srgbClr val="000000"/>
                </a:solidFill>
                <a:latin typeface="Tahoma"/>
                <a:cs typeface="Tahoma"/>
              </a:rPr>
              <a:t>ktivan</a:t>
            </a:r>
            <a:r>
              <a:rPr sz="2800" spc="-15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58" dirty="0">
                <a:solidFill>
                  <a:srgbClr val="000000"/>
                </a:solidFill>
                <a:latin typeface="Tahoma"/>
                <a:cs typeface="Tahoma"/>
              </a:rPr>
              <a:t>layanan</a:t>
            </a:r>
            <a:r>
              <a:rPr sz="2800" spc="-16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b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66" dirty="0">
                <a:solidFill>
                  <a:srgbClr val="000000"/>
                </a:solidFill>
                <a:latin typeface="Tahoma"/>
                <a:cs typeface="Tahoma"/>
              </a:rPr>
              <a:t>imb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28" dirty="0">
                <a:solidFill>
                  <a:srgbClr val="000000"/>
                </a:solidFill>
                <a:latin typeface="Tahoma"/>
                <a:cs typeface="Tahoma"/>
              </a:rPr>
              <a:t>ingan</a:t>
            </a:r>
          </a:p>
          <a:p>
            <a:pPr marL="0" marR="0">
              <a:lnSpc>
                <a:spcPts val="3379"/>
              </a:lnSpc>
              <a:spcBef>
                <a:spcPts val="809"/>
              </a:spcBef>
              <a:spcAft>
                <a:spcPts val="0"/>
              </a:spcAft>
            </a:pPr>
            <a:r>
              <a:rPr sz="2800" spc="-46" dirty="0">
                <a:solidFill>
                  <a:srgbClr val="000000"/>
                </a:solidFill>
                <a:latin typeface="Tahoma"/>
                <a:cs typeface="Tahoma"/>
              </a:rPr>
              <a:t>kelompok</a:t>
            </a:r>
            <a:r>
              <a:rPr sz="2800" spc="-1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dengan</a:t>
            </a:r>
            <a:r>
              <a:rPr sz="2800" spc="2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56" dirty="0">
                <a:solidFill>
                  <a:srgbClr val="000000"/>
                </a:solidFill>
                <a:latin typeface="Tahoma"/>
                <a:cs typeface="Tahoma"/>
              </a:rPr>
              <a:t>teknik</a:t>
            </a:r>
            <a:r>
              <a:rPr sz="2800" spc="-3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31" dirty="0">
                <a:solidFill>
                  <a:srgbClr val="000000"/>
                </a:solidFill>
                <a:latin typeface="Tahoma"/>
                <a:cs typeface="Tahoma"/>
              </a:rPr>
              <a:t>self regulation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37" dirty="0">
                <a:solidFill>
                  <a:srgbClr val="000000"/>
                </a:solidFill>
                <a:latin typeface="Tahoma"/>
                <a:cs typeface="Tahoma"/>
              </a:rPr>
              <a:t>learning</a:t>
            </a:r>
            <a:r>
              <a:rPr sz="2800" spc="-1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41" dirty="0">
                <a:solidFill>
                  <a:srgbClr val="000000"/>
                </a:solidFill>
                <a:latin typeface="Tahoma"/>
                <a:cs typeface="Tahoma"/>
              </a:rPr>
              <a:t>untuk</a:t>
            </a:r>
          </a:p>
          <a:p>
            <a:pPr marL="0" marR="0">
              <a:lnSpc>
                <a:spcPts val="3379"/>
              </a:lnSpc>
              <a:spcBef>
                <a:spcPts val="820"/>
              </a:spcBef>
              <a:spcAft>
                <a:spcPts val="0"/>
              </a:spcAft>
            </a:pPr>
            <a:r>
              <a:rPr sz="2800" spc="-46" dirty="0">
                <a:solidFill>
                  <a:srgbClr val="000000"/>
                </a:solidFill>
                <a:latin typeface="Tahoma"/>
                <a:cs typeface="Tahoma"/>
              </a:rPr>
              <a:t>mereduksi</a:t>
            </a:r>
            <a:r>
              <a:rPr sz="2800" spc="-18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37" dirty="0">
                <a:solidFill>
                  <a:srgbClr val="000000"/>
                </a:solidFill>
                <a:latin typeface="Tahoma"/>
                <a:cs typeface="Tahoma"/>
              </a:rPr>
              <a:t>learning</a:t>
            </a:r>
            <a:r>
              <a:rPr sz="2800" spc="-18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21" dirty="0">
                <a:solidFill>
                  <a:srgbClr val="000000"/>
                </a:solidFill>
                <a:latin typeface="Tahoma"/>
                <a:cs typeface="Tahoma"/>
              </a:rPr>
              <a:t>burnout</a:t>
            </a:r>
            <a:r>
              <a:rPr sz="2800" spc="-18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25" dirty="0">
                <a:solidFill>
                  <a:srgbClr val="000000"/>
                </a:solidFill>
                <a:latin typeface="Tahoma"/>
                <a:cs typeface="Tahoma"/>
              </a:rPr>
              <a:t>peserta</a:t>
            </a:r>
            <a:r>
              <a:rPr sz="2800" spc="-18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27" dirty="0">
                <a:solidFill>
                  <a:srgbClr val="000000"/>
                </a:solidFill>
                <a:latin typeface="Tahoma"/>
                <a:cs typeface="Tahoma"/>
              </a:rPr>
              <a:t>didik</a:t>
            </a:r>
            <a:r>
              <a:rPr sz="2800" spc="-189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50" dirty="0">
                <a:solidFill>
                  <a:srgbClr val="000000"/>
                </a:solidFill>
                <a:latin typeface="Tahoma"/>
                <a:cs typeface="Tahoma"/>
              </a:rPr>
              <a:t>kelas</a:t>
            </a:r>
            <a:r>
              <a:rPr sz="2800" spc="-194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X</a:t>
            </a:r>
            <a:r>
              <a:rPr sz="2800" spc="-234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37" dirty="0">
                <a:solidFill>
                  <a:srgbClr val="000000"/>
                </a:solidFill>
                <a:latin typeface="Tahoma"/>
                <a:cs typeface="Tahoma"/>
              </a:rPr>
              <a:t>PKM</a:t>
            </a:r>
            <a:r>
              <a:rPr sz="2800" spc="-19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1</a:t>
            </a:r>
          </a:p>
          <a:p>
            <a:pPr marL="0" marR="0">
              <a:lnSpc>
                <a:spcPts val="3379"/>
              </a:lnSpc>
              <a:spcBef>
                <a:spcPts val="820"/>
              </a:spcBef>
              <a:spcAft>
                <a:spcPts val="0"/>
              </a:spcAft>
            </a:pPr>
            <a:r>
              <a:rPr sz="2800" spc="62" dirty="0">
                <a:solidFill>
                  <a:srgbClr val="000000"/>
                </a:solidFill>
                <a:latin typeface="Tahoma"/>
                <a:cs typeface="Tahoma"/>
              </a:rPr>
              <a:t>di</a:t>
            </a:r>
            <a:r>
              <a:rPr sz="2800" spc="-329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50" dirty="0">
                <a:solidFill>
                  <a:srgbClr val="000000"/>
                </a:solidFill>
                <a:latin typeface="Tahoma"/>
                <a:cs typeface="Tahoma"/>
              </a:rPr>
              <a:t>SMK</a:t>
            </a:r>
            <a:r>
              <a:rPr sz="2800" spc="-36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N</a:t>
            </a:r>
            <a:r>
              <a:rPr sz="2800" spc="-814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Tahoma"/>
                <a:cs typeface="Tahoma"/>
              </a:rPr>
              <a:t>egeri</a:t>
            </a:r>
            <a:r>
              <a:rPr sz="2800" spc="-25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1</a:t>
            </a:r>
            <a:r>
              <a:rPr sz="2800" spc="-81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30" dirty="0">
                <a:solidFill>
                  <a:srgbClr val="000000"/>
                </a:solidFill>
                <a:latin typeface="Tahoma"/>
                <a:cs typeface="Tahoma"/>
              </a:rPr>
              <a:t>Ked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58" dirty="0">
                <a:solidFill>
                  <a:srgbClr val="000000"/>
                </a:solidFill>
                <a:latin typeface="Tahoma"/>
                <a:cs typeface="Tahoma"/>
              </a:rPr>
              <a:t>awung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858010" y="396895"/>
            <a:ext cx="4799006" cy="8326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256"/>
              </a:lnSpc>
              <a:spcBef>
                <a:spcPts val="0"/>
              </a:spcBef>
              <a:spcAft>
                <a:spcPts val="0"/>
              </a:spcAft>
            </a:pPr>
            <a:r>
              <a:rPr sz="5600" dirty="0">
                <a:solidFill>
                  <a:srgbClr val="000000"/>
                </a:solidFill>
                <a:latin typeface="ABEGJW+ArialMT"/>
                <a:cs typeface="ABEGJW+ArialMT"/>
              </a:rPr>
              <a:t>Kajian</a:t>
            </a:r>
            <a:r>
              <a:rPr sz="5600" spc="-147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5600" spc="-101" dirty="0">
                <a:solidFill>
                  <a:srgbClr val="000000"/>
                </a:solidFill>
                <a:latin typeface="ABEGJW+ArialMT"/>
                <a:cs typeface="ABEGJW+ArialMT"/>
              </a:rPr>
              <a:t>Pustaka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704581" y="2187237"/>
            <a:ext cx="4398814" cy="20675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5774" marR="0">
              <a:lnSpc>
                <a:spcPts val="337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M</a:t>
            </a:r>
            <a:r>
              <a:rPr sz="2800" spc="-709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21" dirty="0">
                <a:solidFill>
                  <a:srgbClr val="000000"/>
                </a:solidFill>
                <a:latin typeface="Tahoma"/>
                <a:cs typeface="Tahoma"/>
              </a:rPr>
              <a:t>enurut</a:t>
            </a:r>
            <a:r>
              <a:rPr sz="2800" spc="-23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123" dirty="0">
                <a:solidFill>
                  <a:srgbClr val="000000"/>
                </a:solidFill>
                <a:latin typeface="Tahoma"/>
                <a:cs typeface="Tahoma"/>
              </a:rPr>
              <a:t>(P</a:t>
            </a:r>
            <a:r>
              <a:rPr sz="2800" spc="-80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54" dirty="0">
                <a:solidFill>
                  <a:srgbClr val="000000"/>
                </a:solidFill>
                <a:latin typeface="Tahoma"/>
                <a:cs typeface="Tahoma"/>
              </a:rPr>
              <a:t>rayitno</a:t>
            </a:r>
            <a:r>
              <a:rPr sz="2800" spc="-14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&amp;</a:t>
            </a:r>
            <a:r>
              <a:rPr sz="2800" spc="-484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46" dirty="0">
                <a:solidFill>
                  <a:srgbClr val="000000"/>
                </a:solidFill>
                <a:latin typeface="Tahoma"/>
                <a:cs typeface="Tahoma"/>
              </a:rPr>
              <a:t>Amti,</a:t>
            </a:r>
          </a:p>
          <a:p>
            <a:pPr marL="126841" marR="0">
              <a:lnSpc>
                <a:spcPts val="3379"/>
              </a:lnSpc>
              <a:spcBef>
                <a:spcPts val="820"/>
              </a:spcBef>
              <a:spcAft>
                <a:spcPts val="0"/>
              </a:spcAft>
            </a:pPr>
            <a:r>
              <a:rPr sz="2800" spc="41" dirty="0">
                <a:solidFill>
                  <a:srgbClr val="000000"/>
                </a:solidFill>
                <a:latin typeface="Tahoma"/>
                <a:cs typeface="Tahoma"/>
              </a:rPr>
              <a:t>2009)</a:t>
            </a:r>
            <a:r>
              <a:rPr sz="2800" spc="-45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52" dirty="0">
                <a:solidFill>
                  <a:srgbClr val="000000"/>
                </a:solidFill>
                <a:latin typeface="Tahoma"/>
                <a:cs typeface="Tahoma"/>
              </a:rPr>
              <a:t>mengatakan</a:t>
            </a:r>
            <a:r>
              <a:rPr sz="2800" spc="-16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b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67" dirty="0">
                <a:solidFill>
                  <a:srgbClr val="000000"/>
                </a:solidFill>
                <a:latin typeface="Tahoma"/>
                <a:cs typeface="Tahoma"/>
              </a:rPr>
              <a:t>ahwa</a:t>
            </a:r>
          </a:p>
          <a:p>
            <a:pPr marL="0" marR="0">
              <a:lnSpc>
                <a:spcPts val="3379"/>
              </a:lnSpc>
              <a:spcBef>
                <a:spcPts val="82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b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66" dirty="0">
                <a:solidFill>
                  <a:srgbClr val="000000"/>
                </a:solidFill>
                <a:latin typeface="Tahoma"/>
                <a:cs typeface="Tahoma"/>
              </a:rPr>
              <a:t>imb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28" dirty="0">
                <a:solidFill>
                  <a:srgbClr val="000000"/>
                </a:solidFill>
                <a:latin typeface="Tahoma"/>
                <a:cs typeface="Tahoma"/>
              </a:rPr>
              <a:t>ingan</a:t>
            </a:r>
            <a:r>
              <a:rPr sz="2800" spc="-19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44" dirty="0">
                <a:solidFill>
                  <a:srgbClr val="000000"/>
                </a:solidFill>
                <a:latin typeface="Tahoma"/>
                <a:cs typeface="Tahoma"/>
              </a:rPr>
              <a:t>kelomp</a:t>
            </a:r>
            <a:r>
              <a:rPr sz="2800" spc="-82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ok</a:t>
            </a:r>
            <a:r>
              <a:rPr sz="2800" spc="-33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40" dirty="0">
                <a:solidFill>
                  <a:srgbClr val="000000"/>
                </a:solidFill>
                <a:latin typeface="Tahoma"/>
                <a:cs typeface="Tahoma"/>
              </a:rPr>
              <a:t>ad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47" dirty="0">
                <a:solidFill>
                  <a:srgbClr val="000000"/>
                </a:solidFill>
                <a:latin typeface="Tahoma"/>
                <a:cs typeface="Tahoma"/>
              </a:rPr>
              <a:t>alah</a:t>
            </a:r>
          </a:p>
          <a:p>
            <a:pPr marL="346424" marR="0">
              <a:lnSpc>
                <a:spcPts val="3379"/>
              </a:lnSpc>
              <a:spcBef>
                <a:spcPts val="820"/>
              </a:spcBef>
              <a:spcAft>
                <a:spcPts val="0"/>
              </a:spcAft>
            </a:pPr>
            <a:r>
              <a:rPr sz="2800" spc="-43" dirty="0">
                <a:solidFill>
                  <a:srgbClr val="000000"/>
                </a:solidFill>
                <a:latin typeface="Tahoma"/>
                <a:cs typeface="Tahoma"/>
              </a:rPr>
              <a:t>suatu</a:t>
            </a:r>
            <a:r>
              <a:rPr sz="2800" spc="-17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c</a:t>
            </a:r>
            <a:r>
              <a:rPr sz="2800" spc="-70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62" dirty="0">
                <a:solidFill>
                  <a:srgbClr val="000000"/>
                </a:solidFill>
                <a:latin typeface="Tahoma"/>
                <a:cs typeface="Tahoma"/>
              </a:rPr>
              <a:t>ara</a:t>
            </a:r>
            <a:r>
              <a:rPr sz="2800" spc="-22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70" dirty="0">
                <a:solidFill>
                  <a:srgbClr val="000000"/>
                </a:solidFill>
                <a:latin typeface="Tahoma"/>
                <a:cs typeface="Tahoma"/>
              </a:rPr>
              <a:t>me</a:t>
            </a:r>
            <a:r>
              <a:rPr sz="2800" spc="-85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70" dirty="0">
                <a:solidFill>
                  <a:srgbClr val="000000"/>
                </a:solidFill>
                <a:latin typeface="Tahoma"/>
                <a:cs typeface="Tahoma"/>
              </a:rPr>
              <a:t>mb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e</a:t>
            </a:r>
            <a:r>
              <a:rPr sz="2800" spc="-85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74" dirty="0">
                <a:solidFill>
                  <a:srgbClr val="000000"/>
                </a:solidFill>
                <a:latin typeface="Tahoma"/>
                <a:cs typeface="Tahoma"/>
              </a:rPr>
              <a:t>rikan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873514" y="3280190"/>
            <a:ext cx="3742183" cy="15414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0"/>
              </a:lnSpc>
              <a:spcBef>
                <a:spcPts val="0"/>
              </a:spcBef>
              <a:spcAft>
                <a:spcPts val="0"/>
              </a:spcAft>
            </a:pPr>
            <a:r>
              <a:rPr sz="4400" spc="-12" dirty="0">
                <a:solidFill>
                  <a:srgbClr val="000000"/>
                </a:solidFill>
                <a:latin typeface="Tahoma"/>
                <a:cs typeface="Tahoma"/>
              </a:rPr>
              <a:t>Self</a:t>
            </a:r>
            <a:r>
              <a:rPr sz="4400" spc="-42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4400" spc="-34" dirty="0">
                <a:solidFill>
                  <a:srgbClr val="000000"/>
                </a:solidFill>
                <a:latin typeface="Tahoma"/>
                <a:cs typeface="Tahoma"/>
              </a:rPr>
              <a:t>Re</a:t>
            </a:r>
            <a:r>
              <a:rPr sz="4400" spc="-1339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4400" dirty="0">
                <a:solidFill>
                  <a:srgbClr val="000000"/>
                </a:solidFill>
                <a:latin typeface="Tahoma"/>
                <a:cs typeface="Tahoma"/>
              </a:rPr>
              <a:t>g</a:t>
            </a:r>
            <a:r>
              <a:rPr sz="4400" spc="-13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4400" spc="-62" dirty="0">
                <a:solidFill>
                  <a:srgbClr val="000000"/>
                </a:solidFill>
                <a:latin typeface="Tahoma"/>
                <a:cs typeface="Tahoma"/>
              </a:rPr>
              <a:t>ulatio</a:t>
            </a:r>
            <a:r>
              <a:rPr sz="4400" spc="-136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4400" dirty="0">
                <a:solidFill>
                  <a:srgbClr val="000000"/>
                </a:solidFill>
                <a:latin typeface="Tahoma"/>
                <a:cs typeface="Tahoma"/>
              </a:rPr>
              <a:t>n</a:t>
            </a:r>
          </a:p>
          <a:p>
            <a:pPr marL="755015" marR="0">
              <a:lnSpc>
                <a:spcPts val="5310"/>
              </a:lnSpc>
              <a:spcBef>
                <a:spcPts val="1215"/>
              </a:spcBef>
              <a:spcAft>
                <a:spcPts val="0"/>
              </a:spcAft>
            </a:pPr>
            <a:r>
              <a:rPr sz="4400" spc="-41" dirty="0">
                <a:solidFill>
                  <a:srgbClr val="000000"/>
                </a:solidFill>
                <a:latin typeface="Tahoma"/>
                <a:cs typeface="Tahoma"/>
              </a:rPr>
              <a:t>Learning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551070" y="4320837"/>
            <a:ext cx="4675990" cy="20675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19100" marR="0">
              <a:lnSpc>
                <a:spcPts val="3379"/>
              </a:lnSpc>
              <a:spcBef>
                <a:spcPts val="0"/>
              </a:spcBef>
              <a:spcAft>
                <a:spcPts val="0"/>
              </a:spcAft>
            </a:pPr>
            <a:r>
              <a:rPr sz="2800" spc="-28" dirty="0">
                <a:solidFill>
                  <a:srgbClr val="000000"/>
                </a:solidFill>
                <a:latin typeface="Tahoma"/>
                <a:cs typeface="Tahoma"/>
              </a:rPr>
              <a:t>bantuan</a:t>
            </a:r>
            <a:r>
              <a:rPr sz="2800" spc="-19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68" dirty="0">
                <a:solidFill>
                  <a:srgbClr val="000000"/>
                </a:solidFill>
                <a:latin typeface="Tahoma"/>
                <a:cs typeface="Tahoma"/>
              </a:rPr>
              <a:t>atau</a:t>
            </a:r>
            <a:r>
              <a:rPr sz="2800" spc="-1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b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66" dirty="0">
                <a:solidFill>
                  <a:srgbClr val="000000"/>
                </a:solidFill>
                <a:latin typeface="Tahoma"/>
                <a:cs typeface="Tahoma"/>
              </a:rPr>
              <a:t>imb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28" dirty="0">
                <a:solidFill>
                  <a:srgbClr val="000000"/>
                </a:solidFill>
                <a:latin typeface="Tahoma"/>
                <a:cs typeface="Tahoma"/>
              </a:rPr>
              <a:t>ingan</a:t>
            </a:r>
          </a:p>
          <a:p>
            <a:pPr marL="0" marR="0">
              <a:lnSpc>
                <a:spcPts val="3379"/>
              </a:lnSpc>
              <a:spcBef>
                <a:spcPts val="820"/>
              </a:spcBef>
              <a:spcAft>
                <a:spcPts val="0"/>
              </a:spcAft>
            </a:pPr>
            <a:r>
              <a:rPr sz="2800" spc="-27" dirty="0">
                <a:solidFill>
                  <a:srgbClr val="000000"/>
                </a:solidFill>
                <a:latin typeface="Tahoma"/>
                <a:cs typeface="Tahoma"/>
              </a:rPr>
              <a:t>kepad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a</a:t>
            </a:r>
            <a:r>
              <a:rPr sz="2800" spc="-284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64" dirty="0">
                <a:solidFill>
                  <a:srgbClr val="000000"/>
                </a:solidFill>
                <a:latin typeface="Tahoma"/>
                <a:cs typeface="Tahoma"/>
              </a:rPr>
              <a:t>siswa</a:t>
            </a:r>
            <a:r>
              <a:rPr sz="2800" spc="-22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70" dirty="0">
                <a:solidFill>
                  <a:srgbClr val="000000"/>
                </a:solidFill>
                <a:latin typeface="Tahoma"/>
                <a:cs typeface="Tahoma"/>
              </a:rPr>
              <a:t>me</a:t>
            </a:r>
            <a:r>
              <a:rPr sz="2800" spc="-85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31" dirty="0">
                <a:solidFill>
                  <a:srgbClr val="000000"/>
                </a:solidFill>
                <a:latin typeface="Tahoma"/>
                <a:cs typeface="Tahoma"/>
              </a:rPr>
              <a:t>lalui</a:t>
            </a:r>
            <a:r>
              <a:rPr sz="2800" spc="-23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50" dirty="0">
                <a:solidFill>
                  <a:srgbClr val="000000"/>
                </a:solidFill>
                <a:latin typeface="Tahoma"/>
                <a:cs typeface="Tahoma"/>
              </a:rPr>
              <a:t>kegiatan</a:t>
            </a:r>
          </a:p>
          <a:p>
            <a:pPr marL="193357" marR="0">
              <a:lnSpc>
                <a:spcPts val="3379"/>
              </a:lnSpc>
              <a:spcBef>
                <a:spcPts val="820"/>
              </a:spcBef>
              <a:spcAft>
                <a:spcPts val="0"/>
              </a:spcAft>
            </a:pPr>
            <a:r>
              <a:rPr sz="2800" spc="-41" dirty="0">
                <a:solidFill>
                  <a:srgbClr val="000000"/>
                </a:solidFill>
                <a:latin typeface="Tahoma"/>
                <a:cs typeface="Tahoma"/>
              </a:rPr>
              <a:t>kelompok.Sehingga</a:t>
            </a:r>
            <a:r>
              <a:rPr sz="2800" spc="-24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40" dirty="0">
                <a:solidFill>
                  <a:srgbClr val="000000"/>
                </a:solidFill>
                <a:latin typeface="Tahoma"/>
                <a:cs typeface="Tahoma"/>
              </a:rPr>
              <a:t>ad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40" dirty="0">
                <a:solidFill>
                  <a:srgbClr val="000000"/>
                </a:solidFill>
                <a:latin typeface="Tahoma"/>
                <a:cs typeface="Tahoma"/>
              </a:rPr>
              <a:t>anya</a:t>
            </a:r>
          </a:p>
          <a:p>
            <a:pPr marL="507365" marR="0">
              <a:lnSpc>
                <a:spcPts val="3379"/>
              </a:lnSpc>
              <a:spcBef>
                <a:spcPts val="82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b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66" dirty="0">
                <a:solidFill>
                  <a:srgbClr val="000000"/>
                </a:solidFill>
                <a:latin typeface="Tahoma"/>
                <a:cs typeface="Tahoma"/>
              </a:rPr>
              <a:t>imb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28" dirty="0">
                <a:solidFill>
                  <a:srgbClr val="000000"/>
                </a:solidFill>
                <a:latin typeface="Tahoma"/>
                <a:cs typeface="Tahoma"/>
              </a:rPr>
              <a:t>ingan</a:t>
            </a:r>
            <a:r>
              <a:rPr sz="2800" spc="-19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44" dirty="0">
                <a:solidFill>
                  <a:srgbClr val="000000"/>
                </a:solidFill>
                <a:latin typeface="Tahoma"/>
                <a:cs typeface="Tahoma"/>
              </a:rPr>
              <a:t>kelomp</a:t>
            </a:r>
            <a:r>
              <a:rPr sz="2800" spc="-82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ok</a:t>
            </a:r>
            <a:r>
              <a:rPr sz="2800" spc="-33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62" dirty="0">
                <a:solidFill>
                  <a:srgbClr val="000000"/>
                </a:solidFill>
                <a:latin typeface="Tahoma"/>
                <a:cs typeface="Tahoma"/>
              </a:rPr>
              <a:t>di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564976" y="6454437"/>
            <a:ext cx="4653893" cy="31343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1600" marR="0">
              <a:lnSpc>
                <a:spcPts val="3379"/>
              </a:lnSpc>
              <a:spcBef>
                <a:spcPts val="0"/>
              </a:spcBef>
              <a:spcAft>
                <a:spcPts val="0"/>
              </a:spcAft>
            </a:pPr>
            <a:r>
              <a:rPr sz="2800" spc="-40" dirty="0">
                <a:solidFill>
                  <a:srgbClr val="000000"/>
                </a:solidFill>
                <a:latin typeface="Tahoma"/>
                <a:cs typeface="Tahoma"/>
              </a:rPr>
              <a:t>sekolah</a:t>
            </a:r>
            <a:r>
              <a:rPr sz="2800" spc="-16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70" dirty="0">
                <a:solidFill>
                  <a:srgbClr val="000000"/>
                </a:solidFill>
                <a:latin typeface="Tahoma"/>
                <a:cs typeface="Tahoma"/>
              </a:rPr>
              <a:t>me</a:t>
            </a:r>
            <a:r>
              <a:rPr sz="2800" spc="-85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40" dirty="0">
                <a:solidFill>
                  <a:srgbClr val="000000"/>
                </a:solidFill>
                <a:latin typeface="Tahoma"/>
                <a:cs typeface="Tahoma"/>
              </a:rPr>
              <a:t>rup</a:t>
            </a:r>
            <a:r>
              <a:rPr sz="2800" spc="-82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70" dirty="0">
                <a:solidFill>
                  <a:srgbClr val="000000"/>
                </a:solidFill>
                <a:latin typeface="Tahoma"/>
                <a:cs typeface="Tahoma"/>
              </a:rPr>
              <a:t>akan</a:t>
            </a:r>
            <a:r>
              <a:rPr sz="2800" spc="-14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50" dirty="0">
                <a:solidFill>
                  <a:srgbClr val="000000"/>
                </a:solidFill>
                <a:latin typeface="Tahoma"/>
                <a:cs typeface="Tahoma"/>
              </a:rPr>
              <a:t>kegiatan</a:t>
            </a:r>
          </a:p>
          <a:p>
            <a:pPr marL="163353" marR="0">
              <a:lnSpc>
                <a:spcPts val="3379"/>
              </a:lnSpc>
              <a:spcBef>
                <a:spcPts val="82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p</a:t>
            </a:r>
            <a:r>
              <a:rPr sz="2800" spc="-82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40" dirty="0">
                <a:solidFill>
                  <a:srgbClr val="000000"/>
                </a:solidFill>
                <a:latin typeface="Tahoma"/>
                <a:cs typeface="Tahoma"/>
              </a:rPr>
              <a:t>emb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44" dirty="0">
                <a:solidFill>
                  <a:srgbClr val="000000"/>
                </a:solidFill>
                <a:latin typeface="Tahoma"/>
                <a:cs typeface="Tahoma"/>
              </a:rPr>
              <a:t>erian</a:t>
            </a:r>
            <a:r>
              <a:rPr sz="2800" spc="-174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28" dirty="0">
                <a:solidFill>
                  <a:srgbClr val="000000"/>
                </a:solidFill>
                <a:latin typeface="Tahoma"/>
                <a:cs typeface="Tahoma"/>
              </a:rPr>
              <a:t>bantuan</a:t>
            </a:r>
            <a:r>
              <a:rPr sz="2800" spc="-19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27" dirty="0">
                <a:solidFill>
                  <a:srgbClr val="000000"/>
                </a:solidFill>
                <a:latin typeface="Tahoma"/>
                <a:cs typeface="Tahoma"/>
              </a:rPr>
              <a:t>kepad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a</a:t>
            </a:r>
          </a:p>
          <a:p>
            <a:pPr marL="18891" marR="0">
              <a:lnSpc>
                <a:spcPts val="3379"/>
              </a:lnSpc>
              <a:spcBef>
                <a:spcPts val="820"/>
              </a:spcBef>
              <a:spcAft>
                <a:spcPts val="0"/>
              </a:spcAft>
            </a:pPr>
            <a:r>
              <a:rPr sz="2800" spc="-44" dirty="0">
                <a:solidFill>
                  <a:srgbClr val="000000"/>
                </a:solidFill>
                <a:latin typeface="Tahoma"/>
                <a:cs typeface="Tahoma"/>
              </a:rPr>
              <a:t>kelomp</a:t>
            </a:r>
            <a:r>
              <a:rPr sz="2800" spc="-82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ok</a:t>
            </a:r>
            <a:r>
              <a:rPr sz="2800" spc="-33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p</a:t>
            </a:r>
            <a:r>
              <a:rPr sz="2800" spc="-82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25" dirty="0">
                <a:solidFill>
                  <a:srgbClr val="000000"/>
                </a:solidFill>
                <a:latin typeface="Tahoma"/>
                <a:cs typeface="Tahoma"/>
              </a:rPr>
              <a:t>eserta</a:t>
            </a:r>
            <a:r>
              <a:rPr sz="2800" spc="-25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did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28" dirty="0">
                <a:solidFill>
                  <a:srgbClr val="000000"/>
                </a:solidFill>
                <a:latin typeface="Tahoma"/>
                <a:cs typeface="Tahoma"/>
              </a:rPr>
              <a:t>ik</a:t>
            </a:r>
            <a:r>
              <a:rPr sz="2800" spc="-30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20" dirty="0">
                <a:solidFill>
                  <a:srgbClr val="000000"/>
                </a:solidFill>
                <a:latin typeface="Tahoma"/>
                <a:cs typeface="Tahoma"/>
              </a:rPr>
              <a:t>untuk</a:t>
            </a:r>
          </a:p>
          <a:p>
            <a:pPr marL="0" marR="0">
              <a:lnSpc>
                <a:spcPts val="3379"/>
              </a:lnSpc>
              <a:spcBef>
                <a:spcPts val="820"/>
              </a:spcBef>
              <a:spcAft>
                <a:spcPts val="0"/>
              </a:spcAft>
            </a:pPr>
            <a:r>
              <a:rPr sz="2800" spc="-64" dirty="0">
                <a:solidFill>
                  <a:srgbClr val="000000"/>
                </a:solidFill>
                <a:latin typeface="Tahoma"/>
                <a:cs typeface="Tahoma"/>
              </a:rPr>
              <a:t>memb</a:t>
            </a:r>
            <a:r>
              <a:rPr sz="2800" spc="-8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34" dirty="0">
                <a:solidFill>
                  <a:srgbClr val="000000"/>
                </a:solidFill>
                <a:latin typeface="Tahoma"/>
                <a:cs typeface="Tahoma"/>
              </a:rPr>
              <a:t>antu</a:t>
            </a:r>
            <a:r>
              <a:rPr sz="2800" spc="-184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70" dirty="0">
                <a:solidFill>
                  <a:srgbClr val="000000"/>
                </a:solidFill>
                <a:latin typeface="Tahoma"/>
                <a:cs typeface="Tahoma"/>
              </a:rPr>
              <a:t>me</a:t>
            </a:r>
            <a:r>
              <a:rPr sz="2800" spc="-85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55" dirty="0">
                <a:solidFill>
                  <a:srgbClr val="000000"/>
                </a:solidFill>
                <a:latin typeface="Tahoma"/>
                <a:cs typeface="Tahoma"/>
              </a:rPr>
              <a:t>re</a:t>
            </a:r>
            <a:r>
              <a:rPr sz="2800" spc="-85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62" dirty="0">
                <a:solidFill>
                  <a:srgbClr val="000000"/>
                </a:solidFill>
                <a:latin typeface="Tahoma"/>
                <a:cs typeface="Tahoma"/>
              </a:rPr>
              <a:t>ka</a:t>
            </a:r>
            <a:r>
              <a:rPr sz="2800" spc="-22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38" dirty="0">
                <a:solidFill>
                  <a:srgbClr val="000000"/>
                </a:solidFill>
                <a:latin typeface="Tahoma"/>
                <a:cs typeface="Tahoma"/>
              </a:rPr>
              <a:t>menyusun</a:t>
            </a:r>
          </a:p>
          <a:p>
            <a:pPr marL="52705" marR="0">
              <a:lnSpc>
                <a:spcPts val="3379"/>
              </a:lnSpc>
              <a:spcBef>
                <a:spcPts val="820"/>
              </a:spcBef>
              <a:spcAft>
                <a:spcPts val="0"/>
              </a:spcAft>
            </a:pPr>
            <a:r>
              <a:rPr sz="2800" spc="-25" dirty="0">
                <a:solidFill>
                  <a:srgbClr val="000000"/>
                </a:solidFill>
                <a:latin typeface="Tahoma"/>
                <a:cs typeface="Tahoma"/>
              </a:rPr>
              <a:t>renc</a:t>
            </a:r>
            <a:r>
              <a:rPr sz="2800" spc="-70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31" dirty="0">
                <a:solidFill>
                  <a:srgbClr val="000000"/>
                </a:solidFill>
                <a:latin typeface="Tahoma"/>
                <a:cs typeface="Tahoma"/>
              </a:rPr>
              <a:t>ana</a:t>
            </a:r>
            <a:r>
              <a:rPr sz="2800" spc="-25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dan</a:t>
            </a:r>
            <a:r>
              <a:rPr sz="2800" spc="-2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62" dirty="0">
                <a:solidFill>
                  <a:srgbClr val="000000"/>
                </a:solidFill>
                <a:latin typeface="Tahoma"/>
                <a:cs typeface="Tahoma"/>
              </a:rPr>
              <a:t>ke</a:t>
            </a:r>
            <a:r>
              <a:rPr sz="2800" spc="-85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000000"/>
                </a:solidFill>
                <a:latin typeface="Tahoma"/>
                <a:cs typeface="Tahoma"/>
              </a:rPr>
              <a:t>p</a:t>
            </a:r>
            <a:r>
              <a:rPr sz="2800" spc="-82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31" dirty="0">
                <a:solidFill>
                  <a:srgbClr val="000000"/>
                </a:solidFill>
                <a:latin typeface="Tahoma"/>
                <a:cs typeface="Tahoma"/>
              </a:rPr>
              <a:t>utusan</a:t>
            </a:r>
            <a:r>
              <a:rPr sz="2800" spc="-18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800" spc="-54" dirty="0">
                <a:solidFill>
                  <a:srgbClr val="000000"/>
                </a:solidFill>
                <a:latin typeface="Tahoma"/>
                <a:cs typeface="Tahoma"/>
              </a:rPr>
              <a:t>yang</a:t>
            </a:r>
          </a:p>
          <a:p>
            <a:pPr marL="1819973" marR="0">
              <a:lnSpc>
                <a:spcPts val="3379"/>
              </a:lnSpc>
              <a:spcBef>
                <a:spcPts val="820"/>
              </a:spcBef>
              <a:spcAft>
                <a:spcPts val="0"/>
              </a:spcAft>
            </a:pPr>
            <a:r>
              <a:rPr sz="2800" spc="-76" dirty="0">
                <a:solidFill>
                  <a:srgbClr val="000000"/>
                </a:solidFill>
                <a:latin typeface="Tahoma"/>
                <a:cs typeface="Tahoma"/>
              </a:rPr>
              <a:t>tepat.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1791715" y="7134227"/>
            <a:ext cx="4308052" cy="7125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Tahoma"/>
                <a:cs typeface="Tahoma"/>
              </a:rPr>
              <a:t>L</a:t>
            </a:r>
            <a:r>
              <a:rPr sz="4400" spc="-131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4400" dirty="0">
                <a:solidFill>
                  <a:srgbClr val="000000"/>
                </a:solidFill>
                <a:latin typeface="Tahoma"/>
                <a:cs typeface="Tahoma"/>
              </a:rPr>
              <a:t>e</a:t>
            </a:r>
            <a:r>
              <a:rPr sz="4400" spc="-1339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4400" spc="-75" dirty="0">
                <a:solidFill>
                  <a:srgbClr val="000000"/>
                </a:solidFill>
                <a:latin typeface="Tahoma"/>
                <a:cs typeface="Tahoma"/>
              </a:rPr>
              <a:t>arning</a:t>
            </a:r>
            <a:r>
              <a:rPr sz="4400" spc="-224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4400" dirty="0">
                <a:solidFill>
                  <a:srgbClr val="000000"/>
                </a:solidFill>
                <a:latin typeface="Tahoma"/>
                <a:cs typeface="Tahoma"/>
              </a:rPr>
              <a:t>B</a:t>
            </a:r>
            <a:r>
              <a:rPr sz="4400" spc="-128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4400" spc="-38" dirty="0">
                <a:solidFill>
                  <a:srgbClr val="000000"/>
                </a:solidFill>
                <a:latin typeface="Tahoma"/>
                <a:cs typeface="Tahoma"/>
              </a:rPr>
              <a:t>urnout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1495170" y="7972427"/>
            <a:ext cx="4890740" cy="7125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0"/>
              </a:lnSpc>
              <a:spcBef>
                <a:spcPts val="0"/>
              </a:spcBef>
              <a:spcAft>
                <a:spcPts val="0"/>
              </a:spcAft>
            </a:pPr>
            <a:r>
              <a:rPr sz="4400" spc="-100" dirty="0">
                <a:solidFill>
                  <a:srgbClr val="000000"/>
                </a:solidFill>
                <a:latin typeface="Tahoma"/>
                <a:cs typeface="Tahoma"/>
              </a:rPr>
              <a:t>(Kejenuhan</a:t>
            </a:r>
            <a:r>
              <a:rPr sz="4400" spc="-249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4400" dirty="0">
                <a:solidFill>
                  <a:srgbClr val="000000"/>
                </a:solidFill>
                <a:latin typeface="Tahoma"/>
                <a:cs typeface="Tahoma"/>
              </a:rPr>
              <a:t>B</a:t>
            </a:r>
            <a:r>
              <a:rPr sz="4400" spc="-128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4400" dirty="0">
                <a:solidFill>
                  <a:srgbClr val="000000"/>
                </a:solidFill>
                <a:latin typeface="Tahoma"/>
                <a:cs typeface="Tahoma"/>
              </a:rPr>
              <a:t>e</a:t>
            </a:r>
            <a:r>
              <a:rPr sz="4400" spc="-1339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4400" spc="-137" dirty="0">
                <a:solidFill>
                  <a:srgbClr val="000000"/>
                </a:solidFill>
                <a:latin typeface="Tahoma"/>
                <a:cs typeface="Tahoma"/>
              </a:rPr>
              <a:t>lajar)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197185" y="399584"/>
            <a:ext cx="5041828" cy="6206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86"/>
              </a:lnSpc>
              <a:spcBef>
                <a:spcPts val="0"/>
              </a:spcBef>
              <a:spcAft>
                <a:spcPts val="0"/>
              </a:spcAft>
            </a:pPr>
            <a:r>
              <a:rPr sz="3800" spc="-58" dirty="0">
                <a:solidFill>
                  <a:srgbClr val="FFFAF5"/>
                </a:solidFill>
                <a:latin typeface="Tahoma"/>
                <a:cs typeface="Tahoma"/>
              </a:rPr>
              <a:t>Hasil</a:t>
            </a:r>
            <a:r>
              <a:rPr sz="3800" spc="-272" dirty="0">
                <a:solidFill>
                  <a:srgbClr val="FFFAF5"/>
                </a:solidFill>
                <a:latin typeface="Tahoma"/>
                <a:cs typeface="Tahoma"/>
              </a:rPr>
              <a:t> </a:t>
            </a:r>
            <a:r>
              <a:rPr sz="3800" dirty="0">
                <a:solidFill>
                  <a:srgbClr val="FFFAF5"/>
                </a:solidFill>
                <a:latin typeface="Tahoma"/>
                <a:cs typeface="Tahoma"/>
              </a:rPr>
              <a:t>P</a:t>
            </a:r>
            <a:r>
              <a:rPr sz="3800" spc="-1077" dirty="0">
                <a:solidFill>
                  <a:srgbClr val="FFFAF5"/>
                </a:solidFill>
                <a:latin typeface="Tahoma"/>
                <a:cs typeface="Tahoma"/>
              </a:rPr>
              <a:t> </a:t>
            </a:r>
            <a:r>
              <a:rPr sz="3800" spc="-36" dirty="0">
                <a:solidFill>
                  <a:srgbClr val="FFFAF5"/>
                </a:solidFill>
                <a:latin typeface="Tahoma"/>
                <a:cs typeface="Tahoma"/>
              </a:rPr>
              <a:t>enelitian</a:t>
            </a:r>
            <a:r>
              <a:rPr sz="3800" spc="-252" dirty="0">
                <a:solidFill>
                  <a:srgbClr val="FFFAF5"/>
                </a:solidFill>
                <a:latin typeface="Tahoma"/>
                <a:cs typeface="Tahoma"/>
              </a:rPr>
              <a:t> </a:t>
            </a:r>
            <a:r>
              <a:rPr sz="3800" spc="-28" dirty="0">
                <a:solidFill>
                  <a:srgbClr val="FFFAF5"/>
                </a:solidFill>
                <a:latin typeface="Tahoma"/>
                <a:cs typeface="Tahoma"/>
              </a:rPr>
              <a:t>Re</a:t>
            </a:r>
            <a:r>
              <a:rPr sz="3800" spc="-1152" dirty="0">
                <a:solidFill>
                  <a:srgbClr val="FFFAF5"/>
                </a:solidFill>
                <a:latin typeface="Tahoma"/>
                <a:cs typeface="Tahoma"/>
              </a:rPr>
              <a:t> </a:t>
            </a:r>
            <a:r>
              <a:rPr sz="3800" spc="-25" dirty="0">
                <a:solidFill>
                  <a:srgbClr val="FFFAF5"/>
                </a:solidFill>
                <a:latin typeface="Tahoma"/>
                <a:cs typeface="Tahoma"/>
              </a:rPr>
              <a:t>le</a:t>
            </a:r>
            <a:r>
              <a:rPr sz="3800" spc="-1152" dirty="0">
                <a:solidFill>
                  <a:srgbClr val="FFFAF5"/>
                </a:solidFill>
                <a:latin typeface="Tahoma"/>
                <a:cs typeface="Tahoma"/>
              </a:rPr>
              <a:t> </a:t>
            </a:r>
            <a:r>
              <a:rPr sz="3800" spc="-66" dirty="0">
                <a:solidFill>
                  <a:srgbClr val="FFFAF5"/>
                </a:solidFill>
                <a:latin typeface="Tahoma"/>
                <a:cs typeface="Tahoma"/>
              </a:rPr>
              <a:t>van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27549" y="2722725"/>
            <a:ext cx="5116353" cy="35766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62"/>
              </a:lnSpc>
              <a:spcBef>
                <a:spcPts val="0"/>
              </a:spcBef>
              <a:spcAft>
                <a:spcPts val="0"/>
              </a:spcAft>
            </a:pPr>
            <a:r>
              <a:rPr sz="3200" spc="-37" dirty="0">
                <a:solidFill>
                  <a:srgbClr val="000000"/>
                </a:solidFill>
                <a:latin typeface="Tahoma"/>
                <a:cs typeface="Tahoma"/>
              </a:rPr>
              <a:t>Naeila</a:t>
            </a:r>
            <a:r>
              <a:rPr sz="3200" spc="-23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67" dirty="0">
                <a:solidFill>
                  <a:srgbClr val="000000"/>
                </a:solidFill>
                <a:latin typeface="Tahoma"/>
                <a:cs typeface="Tahoma"/>
              </a:rPr>
              <a:t>Rifatil</a:t>
            </a:r>
            <a:r>
              <a:rPr sz="3200" spc="-22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12" dirty="0">
                <a:solidFill>
                  <a:srgbClr val="000000"/>
                </a:solidFill>
                <a:latin typeface="Tahoma"/>
                <a:cs typeface="Tahoma"/>
              </a:rPr>
              <a:t>Muna</a:t>
            </a:r>
            <a:r>
              <a:rPr sz="3200" spc="63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206" dirty="0">
                <a:solidFill>
                  <a:srgbClr val="000000"/>
                </a:solidFill>
                <a:latin typeface="Tahoma"/>
                <a:cs typeface="Tahoma"/>
              </a:rPr>
              <a:t>(2013)</a:t>
            </a:r>
          </a:p>
          <a:p>
            <a:pPr marL="0" marR="0">
              <a:lnSpc>
                <a:spcPts val="3862"/>
              </a:lnSpc>
              <a:spcBef>
                <a:spcPts val="937"/>
              </a:spcBef>
              <a:spcAft>
                <a:spcPts val="0"/>
              </a:spcAft>
            </a:pPr>
            <a:r>
              <a:rPr sz="3200" spc="-80" dirty="0">
                <a:solidFill>
                  <a:srgbClr val="000000"/>
                </a:solidFill>
                <a:latin typeface="Tahoma"/>
                <a:cs typeface="Tahoma"/>
              </a:rPr>
              <a:t>me</a:t>
            </a:r>
            <a:r>
              <a:rPr sz="3200" spc="-97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n</a:t>
            </a:r>
            <a:r>
              <a:rPr sz="3200" spc="-101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81" dirty="0">
                <a:solidFill>
                  <a:srgbClr val="000000"/>
                </a:solidFill>
                <a:latin typeface="Tahoma"/>
                <a:cs typeface="Tahoma"/>
              </a:rPr>
              <a:t>yatakan</a:t>
            </a:r>
            <a:r>
              <a:rPr sz="3200" spc="-16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25" dirty="0">
                <a:solidFill>
                  <a:srgbClr val="000000"/>
                </a:solidFill>
                <a:latin typeface="Tahoma"/>
                <a:cs typeface="Tahoma"/>
              </a:rPr>
              <a:t>te</a:t>
            </a:r>
            <a:r>
              <a:rPr sz="3200" spc="-97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56" dirty="0">
                <a:solidFill>
                  <a:srgbClr val="000000"/>
                </a:solidFill>
                <a:latin typeface="Tahoma"/>
                <a:cs typeface="Tahoma"/>
              </a:rPr>
              <a:t>knik</a:t>
            </a:r>
            <a:r>
              <a:rPr sz="3200" spc="-31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21" dirty="0">
                <a:solidFill>
                  <a:srgbClr val="000000"/>
                </a:solidFill>
                <a:latin typeface="Tahoma"/>
                <a:cs typeface="Tahoma"/>
              </a:rPr>
              <a:t>self</a:t>
            </a:r>
          </a:p>
          <a:p>
            <a:pPr marL="0" marR="0">
              <a:lnSpc>
                <a:spcPts val="3862"/>
              </a:lnSpc>
              <a:spcBef>
                <a:spcPts val="937"/>
              </a:spcBef>
              <a:spcAft>
                <a:spcPts val="0"/>
              </a:spcAft>
            </a:pPr>
            <a:r>
              <a:rPr sz="3200" spc="-68" dirty="0">
                <a:solidFill>
                  <a:srgbClr val="000000"/>
                </a:solidFill>
                <a:latin typeface="Tahoma"/>
                <a:cs typeface="Tahoma"/>
              </a:rPr>
              <a:t>re</a:t>
            </a:r>
            <a:r>
              <a:rPr sz="3200" spc="-97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g</a:t>
            </a:r>
            <a:r>
              <a:rPr sz="3200" spc="-97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38" dirty="0">
                <a:solidFill>
                  <a:srgbClr val="000000"/>
                </a:solidFill>
                <a:latin typeface="Tahoma"/>
                <a:cs typeface="Tahoma"/>
              </a:rPr>
              <a:t>ulation</a:t>
            </a:r>
            <a:r>
              <a:rPr sz="3200" spc="-20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23" dirty="0">
                <a:solidFill>
                  <a:srgbClr val="000000"/>
                </a:solidFill>
                <a:latin typeface="Tahoma"/>
                <a:cs typeface="Tahoma"/>
              </a:rPr>
              <a:t>le</a:t>
            </a:r>
            <a:r>
              <a:rPr sz="3200" spc="-97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56" dirty="0">
                <a:solidFill>
                  <a:srgbClr val="000000"/>
                </a:solidFill>
                <a:latin typeface="Tahoma"/>
                <a:cs typeface="Tahoma"/>
              </a:rPr>
              <a:t>arning</a:t>
            </a:r>
            <a:r>
              <a:rPr sz="3200" spc="-15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e</a:t>
            </a:r>
            <a:r>
              <a:rPr sz="3200" spc="-97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38" dirty="0">
                <a:solidFill>
                  <a:srgbClr val="000000"/>
                </a:solidFill>
                <a:latin typeface="Tahoma"/>
                <a:cs typeface="Tahoma"/>
              </a:rPr>
              <a:t>fe</a:t>
            </a:r>
            <a:r>
              <a:rPr sz="3200" spc="-97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66" dirty="0">
                <a:solidFill>
                  <a:srgbClr val="000000"/>
                </a:solidFill>
                <a:latin typeface="Tahoma"/>
                <a:cs typeface="Tahoma"/>
              </a:rPr>
              <a:t>ktif</a:t>
            </a:r>
          </a:p>
          <a:p>
            <a:pPr marL="0" marR="0">
              <a:lnSpc>
                <a:spcPts val="3862"/>
              </a:lnSpc>
              <a:spcBef>
                <a:spcPts val="937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d</a:t>
            </a:r>
            <a:r>
              <a:rPr sz="3200" spc="-92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61" dirty="0">
                <a:solidFill>
                  <a:srgbClr val="000000"/>
                </a:solidFill>
                <a:latin typeface="Tahoma"/>
                <a:cs typeface="Tahoma"/>
              </a:rPr>
              <a:t>alam</a:t>
            </a:r>
            <a:r>
              <a:rPr sz="3200" spc="-33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47" dirty="0">
                <a:solidFill>
                  <a:srgbClr val="000000"/>
                </a:solidFill>
                <a:latin typeface="Tahoma"/>
                <a:cs typeface="Tahoma"/>
              </a:rPr>
              <a:t>mered</a:t>
            </a:r>
            <a:r>
              <a:rPr sz="3200" spc="-92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50" dirty="0">
                <a:solidFill>
                  <a:srgbClr val="000000"/>
                </a:solidFill>
                <a:latin typeface="Tahoma"/>
                <a:cs typeface="Tahoma"/>
              </a:rPr>
              <a:t>uksi</a:t>
            </a:r>
            <a:r>
              <a:rPr sz="3200" spc="-26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34" dirty="0">
                <a:solidFill>
                  <a:srgbClr val="000000"/>
                </a:solidFill>
                <a:latin typeface="Tahoma"/>
                <a:cs typeface="Tahoma"/>
              </a:rPr>
              <a:t>ting</a:t>
            </a:r>
            <a:r>
              <a:rPr sz="3200" spc="-97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79" dirty="0">
                <a:solidFill>
                  <a:srgbClr val="000000"/>
                </a:solidFill>
                <a:latin typeface="Tahoma"/>
                <a:cs typeface="Tahoma"/>
              </a:rPr>
              <a:t>kat</a:t>
            </a:r>
          </a:p>
          <a:p>
            <a:pPr marL="0" marR="0">
              <a:lnSpc>
                <a:spcPts val="3862"/>
              </a:lnSpc>
              <a:spcBef>
                <a:spcPts val="937"/>
              </a:spcBef>
              <a:spcAft>
                <a:spcPts val="0"/>
              </a:spcAft>
            </a:pPr>
            <a:r>
              <a:rPr sz="3200" spc="-49" dirty="0">
                <a:solidFill>
                  <a:srgbClr val="000000"/>
                </a:solidFill>
                <a:latin typeface="Tahoma"/>
                <a:cs typeface="Tahoma"/>
              </a:rPr>
              <a:t>kejenuhan</a:t>
            </a:r>
            <a:r>
              <a:rPr sz="3200" spc="-19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b</a:t>
            </a:r>
            <a:r>
              <a:rPr sz="3200" spc="-92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76" dirty="0">
                <a:solidFill>
                  <a:srgbClr val="000000"/>
                </a:solidFill>
                <a:latin typeface="Tahoma"/>
                <a:cs typeface="Tahoma"/>
              </a:rPr>
              <a:t>elajar</a:t>
            </a:r>
            <a:r>
              <a:rPr sz="3200" spc="-29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77" dirty="0">
                <a:solidFill>
                  <a:srgbClr val="000000"/>
                </a:solidFill>
                <a:latin typeface="Tahoma"/>
                <a:cs typeface="Tahoma"/>
              </a:rPr>
              <a:t>siswa</a:t>
            </a:r>
            <a:r>
              <a:rPr sz="3200" spc="-25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56" dirty="0">
                <a:solidFill>
                  <a:srgbClr val="000000"/>
                </a:solidFill>
                <a:latin typeface="Tahoma"/>
                <a:cs typeface="Tahoma"/>
              </a:rPr>
              <a:t>SMA</a:t>
            </a:r>
          </a:p>
          <a:p>
            <a:pPr marL="0" marR="0">
              <a:lnSpc>
                <a:spcPts val="3862"/>
              </a:lnSpc>
              <a:spcBef>
                <a:spcPts val="937"/>
              </a:spcBef>
              <a:spcAft>
                <a:spcPts val="0"/>
              </a:spcAft>
            </a:pPr>
            <a:r>
              <a:rPr sz="3200" spc="-112" dirty="0">
                <a:solidFill>
                  <a:srgbClr val="000000"/>
                </a:solidFill>
                <a:latin typeface="Tahoma"/>
                <a:cs typeface="Tahoma"/>
              </a:rPr>
              <a:t>Insan</a:t>
            </a:r>
            <a:r>
              <a:rPr sz="3200" spc="-134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C</a:t>
            </a:r>
            <a:r>
              <a:rPr sz="3200" spc="-67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14" dirty="0">
                <a:solidFill>
                  <a:srgbClr val="000000"/>
                </a:solidFill>
                <a:latin typeface="Tahoma"/>
                <a:cs typeface="Tahoma"/>
              </a:rPr>
              <a:t>endekia</a:t>
            </a:r>
            <a:r>
              <a:rPr sz="3200" spc="-32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Se</a:t>
            </a:r>
            <a:r>
              <a:rPr sz="3200" spc="-97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79" dirty="0">
                <a:solidFill>
                  <a:srgbClr val="000000"/>
                </a:solidFill>
                <a:latin typeface="Tahoma"/>
                <a:cs typeface="Tahoma"/>
              </a:rPr>
              <a:t>kar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138028" y="2808802"/>
            <a:ext cx="11851262" cy="5286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62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M</a:t>
            </a:r>
            <a:r>
              <a:rPr sz="3200" spc="-81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72" dirty="0">
                <a:solidFill>
                  <a:srgbClr val="000000"/>
                </a:solidFill>
                <a:latin typeface="Tahoma"/>
                <a:cs typeface="Tahoma"/>
              </a:rPr>
              <a:t>ukhamad</a:t>
            </a:r>
            <a:r>
              <a:rPr sz="3200" spc="-9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109" dirty="0">
                <a:solidFill>
                  <a:srgbClr val="000000"/>
                </a:solidFill>
                <a:latin typeface="Tahoma"/>
                <a:cs typeface="Tahoma"/>
              </a:rPr>
              <a:t>Ilham</a:t>
            </a:r>
            <a:r>
              <a:rPr sz="3200" spc="-28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M</a:t>
            </a:r>
            <a:r>
              <a:rPr sz="3200" spc="-81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28" dirty="0">
                <a:solidFill>
                  <a:srgbClr val="000000"/>
                </a:solidFill>
                <a:latin typeface="Tahoma"/>
                <a:cs typeface="Tahoma"/>
              </a:rPr>
              <a:t>ubarok</a:t>
            </a:r>
            <a:r>
              <a:rPr sz="3200" spc="52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115" dirty="0">
                <a:solidFill>
                  <a:srgbClr val="000000"/>
                </a:solidFill>
                <a:latin typeface="Tahoma"/>
                <a:cs typeface="Tahoma"/>
              </a:rPr>
              <a:t>(20</a:t>
            </a:r>
            <a:r>
              <a:rPr sz="3200" spc="-83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230" dirty="0">
                <a:solidFill>
                  <a:srgbClr val="000000"/>
                </a:solidFill>
                <a:latin typeface="Tahoma"/>
                <a:cs typeface="Tahoma"/>
              </a:rPr>
              <a:t>19)</a:t>
            </a:r>
            <a:r>
              <a:rPr sz="3200" spc="354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93" dirty="0">
                <a:solidFill>
                  <a:srgbClr val="000000"/>
                </a:solidFill>
                <a:latin typeface="Tahoma"/>
                <a:cs typeface="Tahoma"/>
              </a:rPr>
              <a:t>Trian</a:t>
            </a:r>
            <a:r>
              <a:rPr sz="3200" spc="-101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i</a:t>
            </a:r>
            <a:r>
              <a:rPr sz="3200" spc="-31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46" dirty="0">
                <a:solidFill>
                  <a:srgbClr val="000000"/>
                </a:solidFill>
                <a:latin typeface="Tahoma"/>
                <a:cs typeface="Tahoma"/>
              </a:rPr>
              <a:t>Wahyuning</a:t>
            </a:r>
            <a:r>
              <a:rPr sz="3200" spc="-97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50" dirty="0">
                <a:solidFill>
                  <a:srgbClr val="000000"/>
                </a:solidFill>
                <a:latin typeface="Tahoma"/>
                <a:cs typeface="Tahoma"/>
              </a:rPr>
              <a:t>rum</a:t>
            </a:r>
            <a:r>
              <a:rPr sz="3200" spc="-34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P</a:t>
            </a:r>
            <a:r>
              <a:rPr sz="3200" spc="-91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99" dirty="0">
                <a:solidFill>
                  <a:srgbClr val="000000"/>
                </a:solidFill>
                <a:latin typeface="Tahoma"/>
                <a:cs typeface="Tahoma"/>
              </a:rPr>
              <a:t>rame</a:t>
            </a:r>
            <a:r>
              <a:rPr sz="3200" spc="-97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33" dirty="0">
                <a:solidFill>
                  <a:srgbClr val="000000"/>
                </a:solidFill>
                <a:latin typeface="Tahoma"/>
                <a:cs typeface="Tahoma"/>
              </a:rPr>
              <a:t>sti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138028" y="3418401"/>
            <a:ext cx="4892833" cy="11382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62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b</a:t>
            </a:r>
            <a:r>
              <a:rPr sz="3200" spc="-92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79" dirty="0">
                <a:solidFill>
                  <a:srgbClr val="000000"/>
                </a:solidFill>
                <a:latin typeface="Tahoma"/>
                <a:cs typeface="Tahoma"/>
              </a:rPr>
              <a:t>imb</a:t>
            </a:r>
            <a:r>
              <a:rPr sz="3200" spc="-92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33" dirty="0">
                <a:solidFill>
                  <a:srgbClr val="000000"/>
                </a:solidFill>
                <a:latin typeface="Tahoma"/>
                <a:cs typeface="Tahoma"/>
              </a:rPr>
              <a:t>ingan</a:t>
            </a:r>
            <a:r>
              <a:rPr sz="3200" spc="-214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50" dirty="0">
                <a:solidFill>
                  <a:srgbClr val="000000"/>
                </a:solidFill>
                <a:latin typeface="Tahoma"/>
                <a:cs typeface="Tahoma"/>
              </a:rPr>
              <a:t>kelomp</a:t>
            </a:r>
            <a:r>
              <a:rPr sz="3200" spc="-94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ok</a:t>
            </a:r>
            <a:r>
              <a:rPr sz="3200" spc="-37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25" dirty="0">
                <a:solidFill>
                  <a:srgbClr val="000000"/>
                </a:solidFill>
                <a:latin typeface="Tahoma"/>
                <a:cs typeface="Tahoma"/>
              </a:rPr>
              <a:t>te</a:t>
            </a:r>
            <a:r>
              <a:rPr sz="3200" spc="-97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56" dirty="0">
                <a:solidFill>
                  <a:srgbClr val="000000"/>
                </a:solidFill>
                <a:latin typeface="Tahoma"/>
                <a:cs typeface="Tahoma"/>
              </a:rPr>
              <a:t>knik</a:t>
            </a:r>
          </a:p>
          <a:p>
            <a:pPr marL="0" marR="0">
              <a:lnSpc>
                <a:spcPts val="3862"/>
              </a:lnSpc>
              <a:spcBef>
                <a:spcPts val="937"/>
              </a:spcBef>
              <a:spcAft>
                <a:spcPts val="0"/>
              </a:spcAft>
            </a:pPr>
            <a:r>
              <a:rPr sz="3200" spc="-60" dirty="0">
                <a:solidFill>
                  <a:srgbClr val="000000"/>
                </a:solidFill>
                <a:latin typeface="Tahoma"/>
                <a:cs typeface="Tahoma"/>
              </a:rPr>
              <a:t>game</a:t>
            </a:r>
            <a:r>
              <a:rPr sz="3200" spc="-97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s</a:t>
            </a:r>
            <a:r>
              <a:rPr sz="3200" spc="-28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d</a:t>
            </a:r>
            <a:r>
              <a:rPr sz="3200" spc="-92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36" dirty="0">
                <a:solidFill>
                  <a:srgbClr val="000000"/>
                </a:solidFill>
                <a:latin typeface="Tahoma"/>
                <a:cs typeface="Tahoma"/>
              </a:rPr>
              <a:t>apat</a:t>
            </a:r>
            <a:r>
              <a:rPr sz="3200" spc="-2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80" dirty="0">
                <a:solidFill>
                  <a:srgbClr val="000000"/>
                </a:solidFill>
                <a:latin typeface="Tahoma"/>
                <a:cs typeface="Tahoma"/>
              </a:rPr>
              <a:t>me</a:t>
            </a:r>
            <a:r>
              <a:rPr sz="3200" spc="-97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52" dirty="0">
                <a:solidFill>
                  <a:srgbClr val="000000"/>
                </a:solidFill>
                <a:latin typeface="Tahoma"/>
                <a:cs typeface="Tahoma"/>
              </a:rPr>
              <a:t>nurunkan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571630" y="3418401"/>
            <a:ext cx="1350962" cy="5286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62"/>
              </a:lnSpc>
              <a:spcBef>
                <a:spcPts val="0"/>
              </a:spcBef>
              <a:spcAft>
                <a:spcPts val="0"/>
              </a:spcAft>
            </a:pPr>
            <a:r>
              <a:rPr sz="3200" spc="-227" dirty="0">
                <a:solidFill>
                  <a:srgbClr val="000000"/>
                </a:solidFill>
                <a:latin typeface="Tahoma"/>
                <a:cs typeface="Tahoma"/>
              </a:rPr>
              <a:t>(2017)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2571630" y="4028001"/>
            <a:ext cx="4955143" cy="5286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62"/>
              </a:lnSpc>
              <a:spcBef>
                <a:spcPts val="0"/>
              </a:spcBef>
              <a:spcAft>
                <a:spcPts val="0"/>
              </a:spcAft>
            </a:pPr>
            <a:r>
              <a:rPr sz="3200" spc="-55" dirty="0">
                <a:solidFill>
                  <a:srgbClr val="000000"/>
                </a:solidFill>
                <a:latin typeface="Tahoma"/>
                <a:cs typeface="Tahoma"/>
              </a:rPr>
              <a:t>hasil</a:t>
            </a:r>
            <a:r>
              <a:rPr sz="3200" spc="-22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p</a:t>
            </a:r>
            <a:r>
              <a:rPr sz="3200" spc="-94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e</a:t>
            </a:r>
            <a:r>
              <a:rPr sz="3200" spc="-97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ne</a:t>
            </a:r>
            <a:r>
              <a:rPr sz="3200" spc="-97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57" dirty="0">
                <a:solidFill>
                  <a:srgbClr val="000000"/>
                </a:solidFill>
                <a:latin typeface="Tahoma"/>
                <a:cs typeface="Tahoma"/>
              </a:rPr>
              <a:t>litian</a:t>
            </a:r>
            <a:r>
              <a:rPr sz="3200" spc="-18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80" dirty="0">
                <a:solidFill>
                  <a:srgbClr val="000000"/>
                </a:solidFill>
                <a:latin typeface="Tahoma"/>
                <a:cs typeface="Tahoma"/>
              </a:rPr>
              <a:t>me</a:t>
            </a:r>
            <a:r>
              <a:rPr sz="3200" spc="-97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66" dirty="0">
                <a:solidFill>
                  <a:srgbClr val="000000"/>
                </a:solidFill>
                <a:latin typeface="Tahoma"/>
                <a:cs typeface="Tahoma"/>
              </a:rPr>
              <a:t>nunjukan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138028" y="4637601"/>
            <a:ext cx="11692830" cy="29670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62"/>
              </a:lnSpc>
              <a:spcBef>
                <a:spcPts val="0"/>
              </a:spcBef>
              <a:spcAft>
                <a:spcPts val="0"/>
              </a:spcAft>
            </a:pPr>
            <a:r>
              <a:rPr sz="3200" spc="-49" dirty="0">
                <a:solidFill>
                  <a:srgbClr val="000000"/>
                </a:solidFill>
                <a:latin typeface="Tahoma"/>
                <a:cs typeface="Tahoma"/>
              </a:rPr>
              <a:t>kejenuhan</a:t>
            </a:r>
            <a:r>
              <a:rPr sz="3200" spc="-19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b</a:t>
            </a:r>
            <a:r>
              <a:rPr sz="3200" spc="-92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76" dirty="0">
                <a:solidFill>
                  <a:srgbClr val="000000"/>
                </a:solidFill>
                <a:latin typeface="Tahoma"/>
                <a:cs typeface="Tahoma"/>
              </a:rPr>
              <a:t>elajar</a:t>
            </a:r>
            <a:r>
              <a:rPr sz="3200" spc="-29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77" dirty="0">
                <a:solidFill>
                  <a:srgbClr val="000000"/>
                </a:solidFill>
                <a:latin typeface="Tahoma"/>
                <a:cs typeface="Tahoma"/>
              </a:rPr>
              <a:t>siswa</a:t>
            </a:r>
            <a:r>
              <a:rPr sz="3200" spc="-25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68" dirty="0">
                <a:solidFill>
                  <a:srgbClr val="000000"/>
                </a:solidFill>
                <a:latin typeface="Tahoma"/>
                <a:cs typeface="Tahoma"/>
              </a:rPr>
              <a:t>ke</a:t>
            </a:r>
            <a:r>
              <a:rPr sz="3200" spc="-97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49" dirty="0">
                <a:solidFill>
                  <a:srgbClr val="000000"/>
                </a:solidFill>
                <a:latin typeface="Tahoma"/>
                <a:cs typeface="Tahoma"/>
              </a:rPr>
              <a:t>las</a:t>
            </a:r>
            <a:r>
              <a:rPr sz="3200" spc="-23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34" dirty="0">
                <a:solidFill>
                  <a:srgbClr val="000000"/>
                </a:solidFill>
                <a:latin typeface="Tahoma"/>
                <a:cs typeface="Tahoma"/>
              </a:rPr>
              <a:t>XI</a:t>
            </a:r>
            <a:r>
              <a:rPr sz="3200" spc="635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18" dirty="0">
                <a:solidFill>
                  <a:srgbClr val="000000"/>
                </a:solidFill>
                <a:latin typeface="Tahoma"/>
                <a:cs typeface="Tahoma"/>
              </a:rPr>
              <a:t>hipotesis</a:t>
            </a:r>
            <a:r>
              <a:rPr sz="3200" spc="-264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62" dirty="0">
                <a:solidFill>
                  <a:srgbClr val="000000"/>
                </a:solidFill>
                <a:latin typeface="Tahoma"/>
                <a:cs typeface="Tahoma"/>
              </a:rPr>
              <a:t>yang</a:t>
            </a:r>
            <a:r>
              <a:rPr sz="3200" spc="-1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d</a:t>
            </a:r>
            <a:r>
              <a:rPr sz="3200" spc="-92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94" dirty="0">
                <a:solidFill>
                  <a:srgbClr val="000000"/>
                </a:solidFill>
                <a:latin typeface="Tahoma"/>
                <a:cs typeface="Tahoma"/>
              </a:rPr>
              <a:t>iajukan</a:t>
            </a:r>
          </a:p>
          <a:p>
            <a:pPr marL="0" marR="0">
              <a:lnSpc>
                <a:spcPts val="3862"/>
              </a:lnSpc>
              <a:spcBef>
                <a:spcPts val="937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P</a:t>
            </a:r>
            <a:r>
              <a:rPr sz="3200" spc="-91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56" dirty="0">
                <a:solidFill>
                  <a:srgbClr val="000000"/>
                </a:solidFill>
                <a:latin typeface="Tahoma"/>
                <a:cs typeface="Tahoma"/>
              </a:rPr>
              <a:t>rogram</a:t>
            </a:r>
            <a:r>
              <a:rPr sz="3200" spc="-33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68" dirty="0">
                <a:solidFill>
                  <a:srgbClr val="000000"/>
                </a:solidFill>
                <a:latin typeface="Tahoma"/>
                <a:cs typeface="Tahoma"/>
              </a:rPr>
              <a:t>Ke</a:t>
            </a:r>
            <a:r>
              <a:rPr sz="3200" spc="-97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50" dirty="0">
                <a:solidFill>
                  <a:srgbClr val="000000"/>
                </a:solidFill>
                <a:latin typeface="Tahoma"/>
                <a:cs typeface="Tahoma"/>
              </a:rPr>
              <a:t>ah</a:t>
            </a:r>
            <a:r>
              <a:rPr sz="3200" spc="-99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56" dirty="0">
                <a:solidFill>
                  <a:srgbClr val="000000"/>
                </a:solidFill>
                <a:latin typeface="Tahoma"/>
                <a:cs typeface="Tahoma"/>
              </a:rPr>
              <a:t>lian</a:t>
            </a:r>
            <a:r>
              <a:rPr sz="3200" spc="-19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43" dirty="0">
                <a:solidFill>
                  <a:srgbClr val="000000"/>
                </a:solidFill>
                <a:latin typeface="Tahoma"/>
                <a:cs typeface="Tahoma"/>
              </a:rPr>
              <a:t>Akuntansi</a:t>
            </a:r>
            <a:r>
              <a:rPr sz="3200" spc="-26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56" dirty="0">
                <a:solidFill>
                  <a:srgbClr val="000000"/>
                </a:solidFill>
                <a:latin typeface="Tahoma"/>
                <a:cs typeface="Tahoma"/>
              </a:rPr>
              <a:t>SMK</a:t>
            </a:r>
            <a:r>
              <a:rPr sz="3200" spc="461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10" dirty="0">
                <a:solidFill>
                  <a:srgbClr val="000000"/>
                </a:solidFill>
                <a:latin typeface="Tahoma"/>
                <a:cs typeface="Tahoma"/>
              </a:rPr>
              <a:t>peneliti</a:t>
            </a:r>
            <a:r>
              <a:rPr sz="3200" spc="-30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40" dirty="0">
                <a:solidFill>
                  <a:srgbClr val="000000"/>
                </a:solidFill>
                <a:latin typeface="Tahoma"/>
                <a:cs typeface="Tahoma"/>
              </a:rPr>
              <a:t>terb</a:t>
            </a:r>
            <a:r>
              <a:rPr sz="3200" spc="-92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50" dirty="0">
                <a:solidFill>
                  <a:srgbClr val="000000"/>
                </a:solidFill>
                <a:latin typeface="Tahoma"/>
                <a:cs typeface="Tahoma"/>
              </a:rPr>
              <a:t>ukti</a:t>
            </a:r>
            <a:r>
              <a:rPr sz="3200" spc="-26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b</a:t>
            </a:r>
            <a:r>
              <a:rPr sz="3200" spc="-92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77" dirty="0">
                <a:solidFill>
                  <a:srgbClr val="000000"/>
                </a:solidFill>
                <a:latin typeface="Tahoma"/>
                <a:cs typeface="Tahoma"/>
              </a:rPr>
              <a:t>ahwa</a:t>
            </a:r>
            <a:r>
              <a:rPr sz="3200" spc="-25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25" dirty="0">
                <a:solidFill>
                  <a:srgbClr val="000000"/>
                </a:solidFill>
                <a:latin typeface="Tahoma"/>
                <a:cs typeface="Tahoma"/>
              </a:rPr>
              <a:t>te</a:t>
            </a:r>
            <a:r>
              <a:rPr sz="3200" spc="-97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56" dirty="0">
                <a:solidFill>
                  <a:srgbClr val="000000"/>
                </a:solidFill>
                <a:latin typeface="Tahoma"/>
                <a:cs typeface="Tahoma"/>
              </a:rPr>
              <a:t>knik</a:t>
            </a:r>
          </a:p>
          <a:p>
            <a:pPr marL="0" marR="0">
              <a:lnSpc>
                <a:spcPts val="3862"/>
              </a:lnSpc>
              <a:spcBef>
                <a:spcPts val="937"/>
              </a:spcBef>
              <a:spcAft>
                <a:spcPts val="0"/>
              </a:spcAft>
            </a:pPr>
            <a:r>
              <a:rPr sz="3200" spc="-67" dirty="0">
                <a:solidFill>
                  <a:srgbClr val="000000"/>
                </a:solidFill>
                <a:latin typeface="Tahoma"/>
                <a:cs typeface="Tahoma"/>
              </a:rPr>
              <a:t>YP</a:t>
            </a:r>
            <a:r>
              <a:rPr sz="3200" spc="-91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68" dirty="0">
                <a:solidFill>
                  <a:srgbClr val="000000"/>
                </a:solidFill>
                <a:latin typeface="Tahoma"/>
                <a:cs typeface="Tahoma"/>
              </a:rPr>
              <a:t>KK</a:t>
            </a:r>
            <a:r>
              <a:rPr sz="3200" spc="-30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2</a:t>
            </a:r>
            <a:r>
              <a:rPr sz="3200" spc="-29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43" dirty="0">
                <a:solidFill>
                  <a:srgbClr val="000000"/>
                </a:solidFill>
                <a:latin typeface="Tahoma"/>
                <a:cs typeface="Tahoma"/>
              </a:rPr>
              <a:t>Sleman,</a:t>
            </a:r>
            <a:r>
              <a:rPr sz="3200" spc="-62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dengan</a:t>
            </a:r>
            <a:r>
              <a:rPr sz="3200" spc="-24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55" dirty="0">
                <a:solidFill>
                  <a:srgbClr val="000000"/>
                </a:solidFill>
                <a:latin typeface="Tahoma"/>
                <a:cs typeface="Tahoma"/>
              </a:rPr>
              <a:t>hasil</a:t>
            </a:r>
            <a:r>
              <a:rPr sz="3200" spc="-22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62" dirty="0">
                <a:solidFill>
                  <a:srgbClr val="000000"/>
                </a:solidFill>
                <a:latin typeface="Tahoma"/>
                <a:cs typeface="Tahoma"/>
              </a:rPr>
              <a:t>sko</a:t>
            </a:r>
            <a:r>
              <a:rPr sz="3200" spc="-989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r</a:t>
            </a:r>
            <a:r>
              <a:rPr sz="3200" spc="417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21" dirty="0">
                <a:solidFill>
                  <a:srgbClr val="000000"/>
                </a:solidFill>
                <a:latin typeface="Tahoma"/>
                <a:cs typeface="Tahoma"/>
              </a:rPr>
              <a:t>self</a:t>
            </a:r>
            <a:r>
              <a:rPr sz="3200" spc="-29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68" dirty="0">
                <a:solidFill>
                  <a:srgbClr val="000000"/>
                </a:solidFill>
                <a:latin typeface="Tahoma"/>
                <a:cs typeface="Tahoma"/>
              </a:rPr>
              <a:t>re</a:t>
            </a:r>
            <a:r>
              <a:rPr sz="3200" spc="-97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31" dirty="0">
                <a:solidFill>
                  <a:srgbClr val="000000"/>
                </a:solidFill>
                <a:latin typeface="Tahoma"/>
                <a:cs typeface="Tahoma"/>
              </a:rPr>
              <a:t>gulate</a:t>
            </a:r>
            <a:r>
              <a:rPr sz="3200" spc="-97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d</a:t>
            </a:r>
            <a:r>
              <a:rPr sz="3200" spc="-16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23" dirty="0">
                <a:solidFill>
                  <a:srgbClr val="000000"/>
                </a:solidFill>
                <a:latin typeface="Tahoma"/>
                <a:cs typeface="Tahoma"/>
              </a:rPr>
              <a:t>le</a:t>
            </a:r>
            <a:r>
              <a:rPr sz="3200" spc="-97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56" dirty="0">
                <a:solidFill>
                  <a:srgbClr val="000000"/>
                </a:solidFill>
                <a:latin typeface="Tahoma"/>
                <a:cs typeface="Tahoma"/>
              </a:rPr>
              <a:t>arning</a:t>
            </a:r>
            <a:r>
              <a:rPr sz="3200" spc="-15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e</a:t>
            </a:r>
            <a:r>
              <a:rPr sz="3200" spc="-97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38" dirty="0">
                <a:solidFill>
                  <a:srgbClr val="000000"/>
                </a:solidFill>
                <a:latin typeface="Tahoma"/>
                <a:cs typeface="Tahoma"/>
              </a:rPr>
              <a:t>fe</a:t>
            </a:r>
            <a:r>
              <a:rPr sz="3200" spc="-97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66" dirty="0">
                <a:solidFill>
                  <a:srgbClr val="000000"/>
                </a:solidFill>
                <a:latin typeface="Tahoma"/>
                <a:cs typeface="Tahoma"/>
              </a:rPr>
              <a:t>ktik</a:t>
            </a:r>
          </a:p>
          <a:p>
            <a:pPr marL="0" marR="0">
              <a:lnSpc>
                <a:spcPts val="3862"/>
              </a:lnSpc>
              <a:spcBef>
                <a:spcPts val="937"/>
              </a:spcBef>
              <a:spcAft>
                <a:spcPts val="0"/>
              </a:spcAft>
            </a:pPr>
            <a:r>
              <a:rPr sz="3200" spc="-77" dirty="0">
                <a:solidFill>
                  <a:srgbClr val="000000"/>
                </a:solidFill>
                <a:latin typeface="Tahoma"/>
                <a:cs typeface="Tahoma"/>
              </a:rPr>
              <a:t>rata-</a:t>
            </a:r>
            <a:r>
              <a:rPr sz="3200" spc="-919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72" dirty="0">
                <a:solidFill>
                  <a:srgbClr val="000000"/>
                </a:solidFill>
                <a:latin typeface="Tahoma"/>
                <a:cs typeface="Tahoma"/>
              </a:rPr>
              <a:t>rata</a:t>
            </a:r>
            <a:r>
              <a:rPr sz="3200" spc="-26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d</a:t>
            </a:r>
            <a:r>
              <a:rPr sz="3200" spc="-92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79" dirty="0">
                <a:solidFill>
                  <a:srgbClr val="000000"/>
                </a:solidFill>
                <a:latin typeface="Tahoma"/>
                <a:cs typeface="Tahoma"/>
              </a:rPr>
              <a:t>ari</a:t>
            </a:r>
            <a:r>
              <a:rPr sz="3200" spc="-23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p</a:t>
            </a:r>
            <a:r>
              <a:rPr sz="3200" spc="-94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62" dirty="0">
                <a:solidFill>
                  <a:srgbClr val="000000"/>
                </a:solidFill>
                <a:latin typeface="Tahoma"/>
                <a:cs typeface="Tahoma"/>
              </a:rPr>
              <a:t>ratind</a:t>
            </a:r>
            <a:r>
              <a:rPr sz="3200" spc="-92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85" dirty="0">
                <a:solidFill>
                  <a:srgbClr val="000000"/>
                </a:solidFill>
                <a:latin typeface="Tahoma"/>
                <a:cs typeface="Tahoma"/>
              </a:rPr>
              <a:t>akan</a:t>
            </a:r>
            <a:r>
              <a:rPr sz="3200" spc="-16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dan</a:t>
            </a:r>
            <a:r>
              <a:rPr sz="3200" spc="935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20" dirty="0">
                <a:solidFill>
                  <a:srgbClr val="000000"/>
                </a:solidFill>
                <a:latin typeface="Tahoma"/>
                <a:cs typeface="Tahoma"/>
              </a:rPr>
              <a:t>untuk</a:t>
            </a:r>
            <a:r>
              <a:rPr sz="3200" spc="-35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80" dirty="0">
                <a:solidFill>
                  <a:srgbClr val="000000"/>
                </a:solidFill>
                <a:latin typeface="Tahoma"/>
                <a:cs typeface="Tahoma"/>
              </a:rPr>
              <a:t>me</a:t>
            </a:r>
            <a:r>
              <a:rPr sz="3200" spc="-97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28" dirty="0">
                <a:solidFill>
                  <a:srgbClr val="000000"/>
                </a:solidFill>
                <a:latin typeface="Tahoma"/>
                <a:cs typeface="Tahoma"/>
              </a:rPr>
              <a:t>ngurangi</a:t>
            </a:r>
            <a:r>
              <a:rPr sz="3200" spc="-28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49" dirty="0">
                <a:solidFill>
                  <a:srgbClr val="000000"/>
                </a:solidFill>
                <a:latin typeface="Tahoma"/>
                <a:cs typeface="Tahoma"/>
              </a:rPr>
              <a:t>kejenuhan</a:t>
            </a:r>
          </a:p>
          <a:p>
            <a:pPr marL="0" marR="0">
              <a:lnSpc>
                <a:spcPts val="3862"/>
              </a:lnSpc>
              <a:spcBef>
                <a:spcPts val="937"/>
              </a:spcBef>
              <a:spcAft>
                <a:spcPts val="0"/>
              </a:spcAft>
            </a:pPr>
            <a:r>
              <a:rPr sz="3200" spc="-27" dirty="0">
                <a:solidFill>
                  <a:srgbClr val="000000"/>
                </a:solidFill>
                <a:latin typeface="Tahoma"/>
                <a:cs typeface="Tahoma"/>
              </a:rPr>
              <a:t>setelah</a:t>
            </a:r>
            <a:r>
              <a:rPr sz="3200" spc="-14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56" dirty="0">
                <a:solidFill>
                  <a:srgbClr val="000000"/>
                </a:solidFill>
                <a:latin typeface="Tahoma"/>
                <a:cs typeface="Tahoma"/>
              </a:rPr>
              <a:t>tindakan</a:t>
            </a:r>
            <a:r>
              <a:rPr sz="3200" spc="-3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61" dirty="0">
                <a:solidFill>
                  <a:srgbClr val="000000"/>
                </a:solidFill>
                <a:latin typeface="Tahoma"/>
                <a:cs typeface="Tahoma"/>
              </a:rPr>
              <a:t>siklus</a:t>
            </a:r>
            <a:r>
              <a:rPr sz="3200" spc="-6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I</a:t>
            </a:r>
            <a:r>
              <a:rPr sz="3200" spc="-80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11" dirty="0">
                <a:solidFill>
                  <a:srgbClr val="000000"/>
                </a:solidFill>
                <a:latin typeface="Tahoma"/>
                <a:cs typeface="Tahoma"/>
              </a:rPr>
              <a:t>dan</a:t>
            </a: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405" dirty="0">
                <a:solidFill>
                  <a:srgbClr val="000000"/>
                </a:solidFill>
                <a:latin typeface="Tahoma"/>
                <a:cs typeface="Tahoma"/>
              </a:rPr>
              <a:t>II</a:t>
            </a:r>
            <a:r>
              <a:rPr sz="3200" spc="8779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b</a:t>
            </a:r>
            <a:r>
              <a:rPr sz="3200" spc="-92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76" dirty="0">
                <a:solidFill>
                  <a:srgbClr val="000000"/>
                </a:solidFill>
                <a:latin typeface="Tahoma"/>
                <a:cs typeface="Tahoma"/>
              </a:rPr>
              <a:t>elajar</a:t>
            </a:r>
            <a:r>
              <a:rPr sz="3200" spc="-29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p</a:t>
            </a:r>
            <a:r>
              <a:rPr sz="3200" spc="-94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30" dirty="0">
                <a:solidFill>
                  <a:srgbClr val="000000"/>
                </a:solidFill>
                <a:latin typeface="Tahoma"/>
                <a:cs typeface="Tahoma"/>
              </a:rPr>
              <a:t>eserta</a:t>
            </a:r>
            <a:r>
              <a:rPr sz="3200" spc="-304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did</a:t>
            </a:r>
            <a:r>
              <a:rPr sz="3200" spc="-92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37" dirty="0">
                <a:solidFill>
                  <a:srgbClr val="000000"/>
                </a:solidFill>
                <a:latin typeface="Tahoma"/>
                <a:cs typeface="Tahoma"/>
              </a:rPr>
              <a:t>ik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27549" y="6380325"/>
            <a:ext cx="4839494" cy="11382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62"/>
              </a:lnSpc>
              <a:spcBef>
                <a:spcPts val="0"/>
              </a:spcBef>
              <a:spcAft>
                <a:spcPts val="0"/>
              </a:spcAft>
            </a:pPr>
            <a:r>
              <a:rPr sz="3200" spc="-68" dirty="0">
                <a:solidFill>
                  <a:srgbClr val="000000"/>
                </a:solidFill>
                <a:latin typeface="Tahoma"/>
                <a:cs typeface="Tahoma"/>
              </a:rPr>
              <a:t>Ke</a:t>
            </a:r>
            <a:r>
              <a:rPr sz="3200" spc="-97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44" dirty="0">
                <a:solidFill>
                  <a:srgbClr val="000000"/>
                </a:solidFill>
                <a:latin typeface="Tahoma"/>
                <a:cs typeface="Tahoma"/>
              </a:rPr>
              <a:t>muning</a:t>
            </a:r>
            <a:r>
              <a:rPr sz="3200" spc="-16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119" dirty="0">
                <a:solidFill>
                  <a:srgbClr val="000000"/>
                </a:solidFill>
                <a:latin typeface="Tahoma"/>
                <a:cs typeface="Tahoma"/>
              </a:rPr>
              <a:t>Islamic</a:t>
            </a:r>
            <a:r>
              <a:rPr sz="3200" spc="8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B</a:t>
            </a:r>
            <a:r>
              <a:rPr sz="3200" spc="-92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56" dirty="0">
                <a:solidFill>
                  <a:srgbClr val="000000"/>
                </a:solidFill>
                <a:latin typeface="Tahoma"/>
                <a:cs typeface="Tahoma"/>
              </a:rPr>
              <a:t>oard</a:t>
            </a:r>
            <a:r>
              <a:rPr sz="3200" spc="-92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28" dirty="0">
                <a:solidFill>
                  <a:srgbClr val="000000"/>
                </a:solidFill>
                <a:latin typeface="Tahoma"/>
                <a:cs typeface="Tahoma"/>
              </a:rPr>
              <a:t>ing</a:t>
            </a:r>
          </a:p>
          <a:p>
            <a:pPr marL="0" marR="0">
              <a:lnSpc>
                <a:spcPts val="3862"/>
              </a:lnSpc>
              <a:spcBef>
                <a:spcPts val="937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Sc</a:t>
            </a:r>
            <a:r>
              <a:rPr sz="3200" spc="-80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hool</a:t>
            </a:r>
            <a:r>
              <a:rPr sz="3200" spc="-28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68" dirty="0">
                <a:solidFill>
                  <a:srgbClr val="000000"/>
                </a:solidFill>
                <a:latin typeface="Tahoma"/>
                <a:cs typeface="Tahoma"/>
              </a:rPr>
              <a:t>Ko</a:t>
            </a:r>
            <a:r>
              <a:rPr sz="3200" spc="-989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25" dirty="0">
                <a:solidFill>
                  <a:srgbClr val="000000"/>
                </a:solidFill>
                <a:latin typeface="Tahoma"/>
                <a:cs typeface="Tahoma"/>
              </a:rPr>
              <a:t>ta</a:t>
            </a:r>
            <a:r>
              <a:rPr sz="3200" spc="-309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C</a:t>
            </a:r>
            <a:r>
              <a:rPr sz="3200" spc="-67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18" dirty="0">
                <a:solidFill>
                  <a:srgbClr val="000000"/>
                </a:solidFill>
                <a:latin typeface="Tahoma"/>
                <a:cs typeface="Tahoma"/>
              </a:rPr>
              <a:t>irebon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138028" y="7685602"/>
            <a:ext cx="1760537" cy="5286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62"/>
              </a:lnSpc>
              <a:spcBef>
                <a:spcPts val="0"/>
              </a:spcBef>
              <a:spcAft>
                <a:spcPts val="0"/>
              </a:spcAft>
            </a:pPr>
            <a:r>
              <a:rPr sz="3200" spc="-46" dirty="0">
                <a:solidFill>
                  <a:srgbClr val="000000"/>
                </a:solidFill>
                <a:latin typeface="Tahoma"/>
                <a:cs typeface="Tahoma"/>
              </a:rPr>
              <a:t>menurun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2571630" y="7711544"/>
            <a:ext cx="2490985" cy="5286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62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seb</a:t>
            </a:r>
            <a:r>
              <a:rPr sz="3200" spc="-92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30" dirty="0">
                <a:solidFill>
                  <a:srgbClr val="000000"/>
                </a:solidFill>
                <a:latin typeface="Tahoma"/>
                <a:cs typeface="Tahoma"/>
              </a:rPr>
              <a:t>esar</a:t>
            </a:r>
            <a:r>
              <a:rPr sz="3200" spc="-34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348" dirty="0">
                <a:solidFill>
                  <a:srgbClr val="000000"/>
                </a:solidFill>
                <a:latin typeface="Tahoma"/>
                <a:cs typeface="Tahoma"/>
              </a:rPr>
              <a:t>15</a:t>
            </a:r>
            <a:r>
              <a:rPr sz="3200" spc="-98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467" dirty="0">
                <a:solidFill>
                  <a:srgbClr val="000000"/>
                </a:solidFill>
                <a:latin typeface="Tahoma"/>
                <a:cs typeface="Tahoma"/>
              </a:rPr>
              <a:t>%.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74855" y="688255"/>
            <a:ext cx="4287244" cy="63400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692"/>
              </a:lnSpc>
              <a:spcBef>
                <a:spcPts val="0"/>
              </a:spcBef>
              <a:spcAft>
                <a:spcPts val="0"/>
              </a:spcAft>
            </a:pPr>
            <a:r>
              <a:rPr sz="4200" spc="28" dirty="0">
                <a:solidFill>
                  <a:srgbClr val="000000"/>
                </a:solidFill>
                <a:latin typeface="ABEGJW+ArialMT"/>
                <a:cs typeface="ABEGJW+ArialMT"/>
              </a:rPr>
              <a:t>Kerangka</a:t>
            </a:r>
            <a:r>
              <a:rPr sz="4200" spc="-123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4200" spc="34" dirty="0">
                <a:solidFill>
                  <a:srgbClr val="000000"/>
                </a:solidFill>
                <a:latin typeface="ABEGJW+ArialMT"/>
                <a:cs typeface="ABEGJW+ArialMT"/>
              </a:rPr>
              <a:t>Berfikir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427881" y="688255"/>
            <a:ext cx="4688904" cy="63400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692"/>
              </a:lnSpc>
              <a:spcBef>
                <a:spcPts val="0"/>
              </a:spcBef>
              <a:spcAft>
                <a:spcPts val="0"/>
              </a:spcAft>
            </a:pPr>
            <a:r>
              <a:rPr sz="4200" spc="-70" dirty="0">
                <a:solidFill>
                  <a:srgbClr val="000000"/>
                </a:solidFill>
                <a:latin typeface="ABEGJW+ArialMT"/>
                <a:cs typeface="ABEGJW+ArialMT"/>
              </a:rPr>
              <a:t>Hipotesis</a:t>
            </a:r>
            <a:r>
              <a:rPr sz="4200" spc="-92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4200" spc="-70" dirty="0">
                <a:solidFill>
                  <a:srgbClr val="000000"/>
                </a:solidFill>
                <a:latin typeface="ABEGJW+ArialMT"/>
                <a:cs typeface="ABEGJW+ArialMT"/>
              </a:rPr>
              <a:t>Penelitian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561671" y="2763046"/>
            <a:ext cx="4872980" cy="4366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38"/>
              </a:lnSpc>
              <a:spcBef>
                <a:spcPts val="0"/>
              </a:spcBef>
              <a:spcAft>
                <a:spcPts val="0"/>
              </a:spcAft>
            </a:pPr>
            <a:r>
              <a:rPr sz="2600" dirty="0">
                <a:solidFill>
                  <a:srgbClr val="000000"/>
                </a:solidFill>
                <a:latin typeface="Tahoma"/>
                <a:cs typeface="Tahoma"/>
              </a:rPr>
              <a:t>Ho</a:t>
            </a:r>
            <a:r>
              <a:rPr sz="2600" spc="-18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dirty="0">
                <a:solidFill>
                  <a:srgbClr val="000000"/>
                </a:solidFill>
                <a:latin typeface="Tahoma"/>
                <a:cs typeface="Tahoma"/>
              </a:rPr>
              <a:t>:</a:t>
            </a:r>
            <a:r>
              <a:rPr sz="2600" spc="-63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50" dirty="0">
                <a:solidFill>
                  <a:srgbClr val="000000"/>
                </a:solidFill>
                <a:latin typeface="Tahoma"/>
                <a:cs typeface="Tahoma"/>
              </a:rPr>
              <a:t>layanan</a:t>
            </a:r>
            <a:r>
              <a:rPr sz="2600" spc="-154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dirty="0">
                <a:solidFill>
                  <a:srgbClr val="000000"/>
                </a:solidFill>
                <a:latin typeface="Tahoma"/>
                <a:cs typeface="Tahoma"/>
              </a:rPr>
              <a:t>b</a:t>
            </a:r>
            <a:r>
              <a:rPr sz="2600" spc="-75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60" dirty="0">
                <a:solidFill>
                  <a:srgbClr val="000000"/>
                </a:solidFill>
                <a:latin typeface="Tahoma"/>
                <a:cs typeface="Tahoma"/>
              </a:rPr>
              <a:t>imb</a:t>
            </a:r>
            <a:r>
              <a:rPr sz="2600" spc="-75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28" dirty="0">
                <a:solidFill>
                  <a:srgbClr val="000000"/>
                </a:solidFill>
                <a:latin typeface="Tahoma"/>
                <a:cs typeface="Tahoma"/>
              </a:rPr>
              <a:t>ingan</a:t>
            </a:r>
            <a:r>
              <a:rPr sz="2600" spc="-17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40" dirty="0">
                <a:solidFill>
                  <a:srgbClr val="000000"/>
                </a:solidFill>
                <a:latin typeface="Tahoma"/>
                <a:cs typeface="Tahoma"/>
              </a:rPr>
              <a:t>kelomp</a:t>
            </a:r>
            <a:r>
              <a:rPr sz="2600" spc="-77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dirty="0">
                <a:solidFill>
                  <a:srgbClr val="000000"/>
                </a:solidFill>
                <a:latin typeface="Tahoma"/>
                <a:cs typeface="Tahoma"/>
              </a:rPr>
              <a:t>ok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94881" y="2807188"/>
            <a:ext cx="3604595" cy="17936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792" marR="0">
              <a:lnSpc>
                <a:spcPts val="3621"/>
              </a:lnSpc>
              <a:spcBef>
                <a:spcPts val="0"/>
              </a:spcBef>
              <a:spcAft>
                <a:spcPts val="0"/>
              </a:spcAft>
            </a:pPr>
            <a:r>
              <a:rPr sz="3000" dirty="0">
                <a:solidFill>
                  <a:srgbClr val="000000"/>
                </a:solidFill>
                <a:latin typeface="Tahoma"/>
                <a:cs typeface="Tahoma"/>
              </a:rPr>
              <a:t>P</a:t>
            </a:r>
            <a:r>
              <a:rPr sz="3000" spc="-85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000" spc="-37" dirty="0">
                <a:solidFill>
                  <a:srgbClr val="000000"/>
                </a:solidFill>
                <a:latin typeface="Tahoma"/>
                <a:cs typeface="Tahoma"/>
              </a:rPr>
              <a:t>emb</a:t>
            </a:r>
            <a:r>
              <a:rPr sz="3000" spc="-86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000" spc="-49" dirty="0">
                <a:solidFill>
                  <a:srgbClr val="000000"/>
                </a:solidFill>
                <a:latin typeface="Tahoma"/>
                <a:cs typeface="Tahoma"/>
              </a:rPr>
              <a:t>erian</a:t>
            </a:r>
            <a:r>
              <a:rPr sz="3000" spc="-184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000" spc="-49" dirty="0">
                <a:solidFill>
                  <a:srgbClr val="000000"/>
                </a:solidFill>
                <a:latin typeface="Tahoma"/>
                <a:cs typeface="Tahoma"/>
              </a:rPr>
              <a:t>Layanan</a:t>
            </a:r>
          </a:p>
          <a:p>
            <a:pPr marL="0" marR="0">
              <a:lnSpc>
                <a:spcPts val="3621"/>
              </a:lnSpc>
              <a:spcBef>
                <a:spcPts val="1480"/>
              </a:spcBef>
              <a:spcAft>
                <a:spcPts val="0"/>
              </a:spcAft>
            </a:pPr>
            <a:r>
              <a:rPr sz="3000" dirty="0">
                <a:solidFill>
                  <a:srgbClr val="000000"/>
                </a:solidFill>
                <a:latin typeface="Tahoma"/>
                <a:cs typeface="Tahoma"/>
              </a:rPr>
              <a:t>B</a:t>
            </a:r>
            <a:r>
              <a:rPr sz="3000" spc="-87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000" spc="-66" dirty="0">
                <a:solidFill>
                  <a:srgbClr val="000000"/>
                </a:solidFill>
                <a:latin typeface="Tahoma"/>
                <a:cs typeface="Tahoma"/>
              </a:rPr>
              <a:t>imb</a:t>
            </a:r>
            <a:r>
              <a:rPr sz="3000" spc="-86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000" spc="-25" dirty="0">
                <a:solidFill>
                  <a:srgbClr val="000000"/>
                </a:solidFill>
                <a:latin typeface="Tahoma"/>
                <a:cs typeface="Tahoma"/>
              </a:rPr>
              <a:t>ingan</a:t>
            </a:r>
            <a:r>
              <a:rPr sz="3000" spc="-20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000" spc="-40" dirty="0">
                <a:solidFill>
                  <a:srgbClr val="000000"/>
                </a:solidFill>
                <a:latin typeface="Tahoma"/>
                <a:cs typeface="Tahoma"/>
              </a:rPr>
              <a:t>Kelomp</a:t>
            </a:r>
            <a:r>
              <a:rPr sz="3000" spc="-88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000" dirty="0">
                <a:solidFill>
                  <a:srgbClr val="000000"/>
                </a:solidFill>
                <a:latin typeface="Tahoma"/>
                <a:cs typeface="Tahoma"/>
              </a:rPr>
              <a:t>ok</a:t>
            </a:r>
          </a:p>
          <a:p>
            <a:pPr marL="528542" marR="0">
              <a:lnSpc>
                <a:spcPts val="3621"/>
              </a:lnSpc>
              <a:spcBef>
                <a:spcPts val="1480"/>
              </a:spcBef>
              <a:spcAft>
                <a:spcPts val="0"/>
              </a:spcAft>
            </a:pPr>
            <a:r>
              <a:rPr sz="3000" dirty="0">
                <a:solidFill>
                  <a:srgbClr val="000000"/>
                </a:solidFill>
                <a:latin typeface="Tahoma"/>
                <a:cs typeface="Tahoma"/>
              </a:rPr>
              <a:t>dengan</a:t>
            </a:r>
            <a:r>
              <a:rPr sz="3000" spc="-214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000" spc="-76" dirty="0">
                <a:solidFill>
                  <a:srgbClr val="000000"/>
                </a:solidFill>
                <a:latin typeface="Tahoma"/>
                <a:cs typeface="Tahoma"/>
              </a:rPr>
              <a:t>Teknik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383290" y="2965536"/>
            <a:ext cx="3092710" cy="11458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21"/>
              </a:lnSpc>
              <a:spcBef>
                <a:spcPts val="0"/>
              </a:spcBef>
              <a:spcAft>
                <a:spcPts val="0"/>
              </a:spcAft>
            </a:pPr>
            <a:r>
              <a:rPr sz="3000" spc="-40" dirty="0">
                <a:solidFill>
                  <a:srgbClr val="000000"/>
                </a:solidFill>
                <a:latin typeface="Tahoma"/>
                <a:cs typeface="Tahoma"/>
              </a:rPr>
              <a:t>Kejenuhan</a:t>
            </a:r>
            <a:r>
              <a:rPr sz="3000" spc="-19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000" dirty="0">
                <a:solidFill>
                  <a:srgbClr val="000000"/>
                </a:solidFill>
                <a:latin typeface="Tahoma"/>
                <a:cs typeface="Tahoma"/>
              </a:rPr>
              <a:t>B</a:t>
            </a:r>
            <a:r>
              <a:rPr sz="3000" spc="-87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000" spc="-63" dirty="0">
                <a:solidFill>
                  <a:srgbClr val="000000"/>
                </a:solidFill>
                <a:latin typeface="Tahoma"/>
                <a:cs typeface="Tahoma"/>
              </a:rPr>
              <a:t>elajar</a:t>
            </a:r>
          </a:p>
          <a:p>
            <a:pPr marL="402018" marR="0">
              <a:lnSpc>
                <a:spcPts val="3621"/>
              </a:lnSpc>
              <a:spcBef>
                <a:spcPts val="1480"/>
              </a:spcBef>
              <a:spcAft>
                <a:spcPts val="0"/>
              </a:spcAft>
            </a:pPr>
            <a:r>
              <a:rPr sz="3000" dirty="0">
                <a:solidFill>
                  <a:srgbClr val="000000"/>
                </a:solidFill>
                <a:latin typeface="Tahoma"/>
                <a:cs typeface="Tahoma"/>
              </a:rPr>
              <a:t>P</a:t>
            </a:r>
            <a:r>
              <a:rPr sz="3000" spc="-85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000" spc="-27" dirty="0">
                <a:solidFill>
                  <a:srgbClr val="000000"/>
                </a:solidFill>
                <a:latin typeface="Tahoma"/>
                <a:cs typeface="Tahoma"/>
              </a:rPr>
              <a:t>eserta</a:t>
            </a:r>
            <a:r>
              <a:rPr sz="3000" spc="-28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000" spc="-43" dirty="0">
                <a:solidFill>
                  <a:srgbClr val="000000"/>
                </a:solidFill>
                <a:latin typeface="Tahoma"/>
                <a:cs typeface="Tahoma"/>
              </a:rPr>
              <a:t>Did</a:t>
            </a:r>
            <a:r>
              <a:rPr sz="3000" spc="-86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000" spc="-28" dirty="0">
                <a:solidFill>
                  <a:srgbClr val="000000"/>
                </a:solidFill>
                <a:latin typeface="Tahoma"/>
                <a:cs typeface="Tahoma"/>
              </a:rPr>
              <a:t>ik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1561671" y="3315495"/>
            <a:ext cx="5580050" cy="26464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38"/>
              </a:lnSpc>
              <a:spcBef>
                <a:spcPts val="0"/>
              </a:spcBef>
              <a:spcAft>
                <a:spcPts val="0"/>
              </a:spcAft>
            </a:pPr>
            <a:r>
              <a:rPr sz="2600" dirty="0">
                <a:solidFill>
                  <a:srgbClr val="000000"/>
                </a:solidFill>
                <a:latin typeface="Tahoma"/>
                <a:cs typeface="Tahoma"/>
              </a:rPr>
              <a:t>dengan</a:t>
            </a:r>
            <a:r>
              <a:rPr sz="2600" spc="-20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41" dirty="0">
                <a:solidFill>
                  <a:srgbClr val="000000"/>
                </a:solidFill>
                <a:latin typeface="Tahoma"/>
                <a:cs typeface="Tahoma"/>
              </a:rPr>
              <a:t>teknik</a:t>
            </a:r>
            <a:r>
              <a:rPr sz="2600" spc="-26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14" dirty="0">
                <a:solidFill>
                  <a:srgbClr val="000000"/>
                </a:solidFill>
                <a:latin typeface="Tahoma"/>
                <a:cs typeface="Tahoma"/>
              </a:rPr>
              <a:t>self</a:t>
            </a:r>
            <a:r>
              <a:rPr sz="2600" spc="-24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33" dirty="0">
                <a:solidFill>
                  <a:srgbClr val="000000"/>
                </a:solidFill>
                <a:latin typeface="Tahoma"/>
                <a:cs typeface="Tahoma"/>
              </a:rPr>
              <a:t>regulation</a:t>
            </a:r>
            <a:r>
              <a:rPr sz="2600" spc="-17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40" dirty="0">
                <a:solidFill>
                  <a:srgbClr val="000000"/>
                </a:solidFill>
                <a:latin typeface="Tahoma"/>
                <a:cs typeface="Tahoma"/>
              </a:rPr>
              <a:t>learning</a:t>
            </a:r>
          </a:p>
          <a:p>
            <a:pPr marL="0" marR="0">
              <a:lnSpc>
                <a:spcPts val="3138"/>
              </a:lnSpc>
              <a:spcBef>
                <a:spcPts val="1261"/>
              </a:spcBef>
              <a:spcAft>
                <a:spcPts val="0"/>
              </a:spcAft>
            </a:pPr>
            <a:r>
              <a:rPr sz="2600" spc="-31" dirty="0">
                <a:solidFill>
                  <a:srgbClr val="000000"/>
                </a:solidFill>
                <a:latin typeface="Tahoma"/>
                <a:cs typeface="Tahoma"/>
              </a:rPr>
              <a:t>tid</a:t>
            </a:r>
            <a:r>
              <a:rPr sz="2600" spc="-75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40" dirty="0">
                <a:solidFill>
                  <a:srgbClr val="000000"/>
                </a:solidFill>
                <a:latin typeface="Tahoma"/>
                <a:cs typeface="Tahoma"/>
              </a:rPr>
              <a:t>ak</a:t>
            </a:r>
            <a:r>
              <a:rPr sz="2600" spc="-26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41" dirty="0">
                <a:solidFill>
                  <a:srgbClr val="000000"/>
                </a:solidFill>
                <a:latin typeface="Tahoma"/>
                <a:cs typeface="Tahoma"/>
              </a:rPr>
              <a:t>efektif</a:t>
            </a:r>
            <a:r>
              <a:rPr sz="2600" spc="-22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20" dirty="0">
                <a:solidFill>
                  <a:srgbClr val="000000"/>
                </a:solidFill>
                <a:latin typeface="Tahoma"/>
                <a:cs typeface="Tahoma"/>
              </a:rPr>
              <a:t>untuk</a:t>
            </a:r>
            <a:r>
              <a:rPr sz="2600" spc="-28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41" dirty="0">
                <a:solidFill>
                  <a:srgbClr val="000000"/>
                </a:solidFill>
                <a:latin typeface="Tahoma"/>
                <a:cs typeface="Tahoma"/>
              </a:rPr>
              <a:t>mered</a:t>
            </a:r>
            <a:r>
              <a:rPr sz="2600" spc="-75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40" dirty="0">
                <a:solidFill>
                  <a:srgbClr val="000000"/>
                </a:solidFill>
                <a:latin typeface="Tahoma"/>
                <a:cs typeface="Tahoma"/>
              </a:rPr>
              <a:t>uksi</a:t>
            </a:r>
            <a:r>
              <a:rPr sz="2600" spc="-20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40" dirty="0">
                <a:solidFill>
                  <a:srgbClr val="000000"/>
                </a:solidFill>
                <a:latin typeface="Tahoma"/>
                <a:cs typeface="Tahoma"/>
              </a:rPr>
              <a:t>learning</a:t>
            </a:r>
          </a:p>
          <a:p>
            <a:pPr marL="0" marR="0">
              <a:lnSpc>
                <a:spcPts val="3138"/>
              </a:lnSpc>
              <a:spcBef>
                <a:spcPts val="1211"/>
              </a:spcBef>
              <a:spcAft>
                <a:spcPts val="0"/>
              </a:spcAft>
            </a:pPr>
            <a:r>
              <a:rPr sz="2600" spc="-15" dirty="0">
                <a:solidFill>
                  <a:srgbClr val="000000"/>
                </a:solidFill>
                <a:latin typeface="Tahoma"/>
                <a:cs typeface="Tahoma"/>
              </a:rPr>
              <a:t>burnout</a:t>
            </a:r>
            <a:r>
              <a:rPr sz="2600" spc="-214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66" dirty="0">
                <a:solidFill>
                  <a:srgbClr val="000000"/>
                </a:solidFill>
                <a:latin typeface="Tahoma"/>
                <a:cs typeface="Tahoma"/>
              </a:rPr>
              <a:t>saat</a:t>
            </a:r>
            <a:r>
              <a:rPr sz="2600" spc="-16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dirty="0">
                <a:solidFill>
                  <a:srgbClr val="000000"/>
                </a:solidFill>
                <a:latin typeface="Tahoma"/>
                <a:cs typeface="Tahoma"/>
              </a:rPr>
              <a:t>d</a:t>
            </a:r>
            <a:r>
              <a:rPr sz="2600" spc="-75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51" dirty="0">
                <a:solidFill>
                  <a:srgbClr val="000000"/>
                </a:solidFill>
                <a:latin typeface="Tahoma"/>
                <a:cs typeface="Tahoma"/>
              </a:rPr>
              <a:t>aring</a:t>
            </a:r>
            <a:r>
              <a:rPr sz="2600" spc="-12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dirty="0">
                <a:solidFill>
                  <a:srgbClr val="000000"/>
                </a:solidFill>
                <a:latin typeface="Tahoma"/>
                <a:cs typeface="Tahoma"/>
              </a:rPr>
              <a:t>pada</a:t>
            </a:r>
            <a:r>
              <a:rPr sz="2600" spc="-27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18" dirty="0">
                <a:solidFill>
                  <a:srgbClr val="000000"/>
                </a:solidFill>
                <a:latin typeface="Tahoma"/>
                <a:cs typeface="Tahoma"/>
              </a:rPr>
              <a:t>peserta</a:t>
            </a:r>
            <a:r>
              <a:rPr sz="2600" spc="-25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dirty="0">
                <a:solidFill>
                  <a:srgbClr val="000000"/>
                </a:solidFill>
                <a:latin typeface="Tahoma"/>
                <a:cs typeface="Tahoma"/>
              </a:rPr>
              <a:t>d</a:t>
            </a:r>
            <a:r>
              <a:rPr sz="2600" spc="-75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27" dirty="0">
                <a:solidFill>
                  <a:srgbClr val="000000"/>
                </a:solidFill>
                <a:latin typeface="Tahoma"/>
                <a:cs typeface="Tahoma"/>
              </a:rPr>
              <a:t>id</a:t>
            </a:r>
            <a:r>
              <a:rPr sz="2600" spc="-75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27" dirty="0">
                <a:solidFill>
                  <a:srgbClr val="000000"/>
                </a:solidFill>
                <a:latin typeface="Tahoma"/>
                <a:cs typeface="Tahoma"/>
              </a:rPr>
              <a:t>ik</a:t>
            </a:r>
          </a:p>
          <a:p>
            <a:pPr marL="0" marR="0">
              <a:lnSpc>
                <a:spcPts val="3138"/>
              </a:lnSpc>
              <a:spcBef>
                <a:spcPts val="1261"/>
              </a:spcBef>
              <a:spcAft>
                <a:spcPts val="0"/>
              </a:spcAft>
            </a:pPr>
            <a:r>
              <a:rPr sz="2600" spc="-51" dirty="0">
                <a:solidFill>
                  <a:srgbClr val="000000"/>
                </a:solidFill>
                <a:latin typeface="Tahoma"/>
                <a:cs typeface="Tahoma"/>
              </a:rPr>
              <a:t>kelas</a:t>
            </a:r>
            <a:r>
              <a:rPr sz="2600" spc="-17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dirty="0">
                <a:solidFill>
                  <a:srgbClr val="000000"/>
                </a:solidFill>
                <a:latin typeface="Tahoma"/>
                <a:cs typeface="Tahoma"/>
              </a:rPr>
              <a:t>X</a:t>
            </a:r>
            <a:r>
              <a:rPr sz="2600" spc="-21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10" dirty="0">
                <a:solidFill>
                  <a:srgbClr val="000000"/>
                </a:solidFill>
                <a:latin typeface="Tahoma"/>
                <a:cs typeface="Tahoma"/>
              </a:rPr>
              <a:t>PKM</a:t>
            </a:r>
            <a:r>
              <a:rPr sz="2600" spc="-3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15" dirty="0">
                <a:solidFill>
                  <a:srgbClr val="000000"/>
                </a:solidFill>
                <a:latin typeface="Tahoma"/>
                <a:cs typeface="Tahoma"/>
              </a:rPr>
              <a:t>1SM</a:t>
            </a:r>
            <a:r>
              <a:rPr sz="2600" spc="-67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dirty="0">
                <a:solidFill>
                  <a:srgbClr val="000000"/>
                </a:solidFill>
                <a:latin typeface="Tahoma"/>
                <a:cs typeface="Tahoma"/>
              </a:rPr>
              <a:t>K</a:t>
            </a:r>
            <a:r>
              <a:rPr sz="2600" spc="-299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46" dirty="0">
                <a:solidFill>
                  <a:srgbClr val="000000"/>
                </a:solidFill>
                <a:latin typeface="Tahoma"/>
                <a:cs typeface="Tahoma"/>
              </a:rPr>
              <a:t>NEGERI</a:t>
            </a:r>
            <a:r>
              <a:rPr sz="2600" spc="-519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dirty="0">
                <a:solidFill>
                  <a:srgbClr val="000000"/>
                </a:solidFill>
                <a:latin typeface="Tahoma"/>
                <a:cs typeface="Tahoma"/>
              </a:rPr>
              <a:t>1</a:t>
            </a:r>
          </a:p>
          <a:p>
            <a:pPr marL="0" marR="0">
              <a:lnSpc>
                <a:spcPts val="3138"/>
              </a:lnSpc>
              <a:spcBef>
                <a:spcPts val="1211"/>
              </a:spcBef>
              <a:spcAft>
                <a:spcPts val="0"/>
              </a:spcAft>
            </a:pPr>
            <a:r>
              <a:rPr sz="2600" dirty="0">
                <a:solidFill>
                  <a:srgbClr val="000000"/>
                </a:solidFill>
                <a:latin typeface="Tahoma"/>
                <a:cs typeface="Tahoma"/>
              </a:rPr>
              <a:t>KEDAWUNG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970858" y="4261241"/>
            <a:ext cx="3776782" cy="11783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1250" marR="0">
              <a:lnSpc>
                <a:spcPts val="3621"/>
              </a:lnSpc>
              <a:spcBef>
                <a:spcPts val="0"/>
              </a:spcBef>
              <a:spcAft>
                <a:spcPts val="0"/>
              </a:spcAft>
            </a:pPr>
            <a:r>
              <a:rPr sz="3000" spc="-57" dirty="0">
                <a:solidFill>
                  <a:srgbClr val="000000"/>
                </a:solidFill>
                <a:latin typeface="Tahoma"/>
                <a:cs typeface="Tahoma"/>
              </a:rPr>
              <a:t>Ke</a:t>
            </a:r>
            <a:r>
              <a:rPr sz="3000" spc="-91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000" spc="-37" dirty="0">
                <a:solidFill>
                  <a:srgbClr val="000000"/>
                </a:solidFill>
                <a:latin typeface="Tahoma"/>
                <a:cs typeface="Tahoma"/>
              </a:rPr>
              <a:t>las</a:t>
            </a:r>
            <a:r>
              <a:rPr sz="3000" spc="-224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000" dirty="0">
                <a:solidFill>
                  <a:srgbClr val="000000"/>
                </a:solidFill>
                <a:latin typeface="Tahoma"/>
                <a:cs typeface="Tahoma"/>
              </a:rPr>
              <a:t>X</a:t>
            </a:r>
            <a:r>
              <a:rPr sz="3000" spc="-25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000" spc="-10" dirty="0">
                <a:solidFill>
                  <a:srgbClr val="000000"/>
                </a:solidFill>
                <a:latin typeface="Tahoma"/>
                <a:cs typeface="Tahoma"/>
              </a:rPr>
              <a:t>PKM</a:t>
            </a:r>
            <a:r>
              <a:rPr sz="3000" spc="-3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000" spc="18" dirty="0">
                <a:solidFill>
                  <a:srgbClr val="000000"/>
                </a:solidFill>
                <a:latin typeface="Tahoma"/>
                <a:cs typeface="Tahoma"/>
              </a:rPr>
              <a:t>1SM</a:t>
            </a:r>
            <a:r>
              <a:rPr sz="3000" spc="-76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000" dirty="0">
                <a:solidFill>
                  <a:srgbClr val="000000"/>
                </a:solidFill>
                <a:latin typeface="Tahoma"/>
                <a:cs typeface="Tahoma"/>
              </a:rPr>
              <a:t>K</a:t>
            </a:r>
          </a:p>
          <a:p>
            <a:pPr marL="0" marR="0">
              <a:lnSpc>
                <a:spcPts val="3621"/>
              </a:lnSpc>
              <a:spcBef>
                <a:spcPts val="1785"/>
              </a:spcBef>
              <a:spcAft>
                <a:spcPts val="0"/>
              </a:spcAft>
            </a:pPr>
            <a:r>
              <a:rPr sz="3000" spc="37" dirty="0">
                <a:solidFill>
                  <a:srgbClr val="000000"/>
                </a:solidFill>
                <a:latin typeface="Tahoma"/>
                <a:cs typeface="Tahoma"/>
              </a:rPr>
              <a:t>NEG</a:t>
            </a:r>
            <a:r>
              <a:rPr sz="3000" spc="-71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000" dirty="0">
                <a:solidFill>
                  <a:srgbClr val="000000"/>
                </a:solidFill>
                <a:latin typeface="Tahoma"/>
                <a:cs typeface="Tahoma"/>
              </a:rPr>
              <a:t>ERI</a:t>
            </a:r>
            <a:r>
              <a:rPr sz="3000" spc="-59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000" spc="-10" dirty="0">
                <a:solidFill>
                  <a:srgbClr val="000000"/>
                </a:solidFill>
                <a:latin typeface="Tahoma"/>
                <a:cs typeface="Tahoma"/>
              </a:rPr>
              <a:t>1KEDAWUNG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27133" y="4783216"/>
            <a:ext cx="4118063" cy="4979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21"/>
              </a:lnSpc>
              <a:spcBef>
                <a:spcPts val="0"/>
              </a:spcBef>
              <a:spcAft>
                <a:spcPts val="0"/>
              </a:spcAft>
            </a:pPr>
            <a:r>
              <a:rPr sz="3000" dirty="0">
                <a:solidFill>
                  <a:srgbClr val="000000"/>
                </a:solidFill>
                <a:latin typeface="Tahoma"/>
                <a:cs typeface="Tahoma"/>
              </a:rPr>
              <a:t>Self</a:t>
            </a:r>
            <a:r>
              <a:rPr sz="3000" spc="-30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000" spc="-23" dirty="0">
                <a:solidFill>
                  <a:srgbClr val="000000"/>
                </a:solidFill>
                <a:latin typeface="Tahoma"/>
                <a:cs typeface="Tahoma"/>
              </a:rPr>
              <a:t>Regulation</a:t>
            </a:r>
            <a:r>
              <a:rPr sz="3000" spc="-20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000" dirty="0">
                <a:solidFill>
                  <a:srgbClr val="000000"/>
                </a:solidFill>
                <a:latin typeface="Tahoma"/>
                <a:cs typeface="Tahoma"/>
              </a:rPr>
              <a:t>L</a:t>
            </a:r>
            <a:r>
              <a:rPr sz="3000" spc="-89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000" dirty="0">
                <a:solidFill>
                  <a:srgbClr val="000000"/>
                </a:solidFill>
                <a:latin typeface="Tahoma"/>
                <a:cs typeface="Tahoma"/>
              </a:rPr>
              <a:t>e</a:t>
            </a:r>
            <a:r>
              <a:rPr sz="3000" spc="-91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000" spc="-46" dirty="0">
                <a:solidFill>
                  <a:srgbClr val="000000"/>
                </a:solidFill>
                <a:latin typeface="Tahoma"/>
                <a:cs typeface="Tahoma"/>
              </a:rPr>
              <a:t>arning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1502617" y="6544898"/>
            <a:ext cx="5580051" cy="31989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38"/>
              </a:lnSpc>
              <a:spcBef>
                <a:spcPts val="0"/>
              </a:spcBef>
              <a:spcAft>
                <a:spcPts val="0"/>
              </a:spcAft>
            </a:pPr>
            <a:r>
              <a:rPr sz="2600" dirty="0">
                <a:solidFill>
                  <a:srgbClr val="000000"/>
                </a:solidFill>
                <a:latin typeface="Tahoma"/>
                <a:cs typeface="Tahoma"/>
              </a:rPr>
              <a:t>Ha</a:t>
            </a:r>
            <a:r>
              <a:rPr sz="2600" spc="-27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dirty="0">
                <a:solidFill>
                  <a:srgbClr val="000000"/>
                </a:solidFill>
                <a:latin typeface="Tahoma"/>
                <a:cs typeface="Tahoma"/>
              </a:rPr>
              <a:t>:</a:t>
            </a:r>
            <a:r>
              <a:rPr sz="2600" spc="-63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50" dirty="0">
                <a:solidFill>
                  <a:srgbClr val="000000"/>
                </a:solidFill>
                <a:latin typeface="Tahoma"/>
                <a:cs typeface="Tahoma"/>
              </a:rPr>
              <a:t>layanan</a:t>
            </a:r>
            <a:r>
              <a:rPr sz="2600" spc="-154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dirty="0">
                <a:solidFill>
                  <a:srgbClr val="000000"/>
                </a:solidFill>
                <a:latin typeface="Tahoma"/>
                <a:cs typeface="Tahoma"/>
              </a:rPr>
              <a:t>b</a:t>
            </a:r>
            <a:r>
              <a:rPr sz="2600" spc="-75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60" dirty="0">
                <a:solidFill>
                  <a:srgbClr val="000000"/>
                </a:solidFill>
                <a:latin typeface="Tahoma"/>
                <a:cs typeface="Tahoma"/>
              </a:rPr>
              <a:t>imb</a:t>
            </a:r>
            <a:r>
              <a:rPr sz="2600" spc="-75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28" dirty="0">
                <a:solidFill>
                  <a:srgbClr val="000000"/>
                </a:solidFill>
                <a:latin typeface="Tahoma"/>
                <a:cs typeface="Tahoma"/>
              </a:rPr>
              <a:t>ingan</a:t>
            </a:r>
            <a:r>
              <a:rPr sz="2600" spc="-17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40" dirty="0">
                <a:solidFill>
                  <a:srgbClr val="000000"/>
                </a:solidFill>
                <a:latin typeface="Tahoma"/>
                <a:cs typeface="Tahoma"/>
              </a:rPr>
              <a:t>kelomp</a:t>
            </a:r>
            <a:r>
              <a:rPr sz="2600" spc="-77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dirty="0">
                <a:solidFill>
                  <a:srgbClr val="000000"/>
                </a:solidFill>
                <a:latin typeface="Tahoma"/>
                <a:cs typeface="Tahoma"/>
              </a:rPr>
              <a:t>ok</a:t>
            </a:r>
          </a:p>
          <a:p>
            <a:pPr marL="0" marR="0">
              <a:lnSpc>
                <a:spcPts val="3138"/>
              </a:lnSpc>
              <a:spcBef>
                <a:spcPts val="1261"/>
              </a:spcBef>
              <a:spcAft>
                <a:spcPts val="0"/>
              </a:spcAft>
            </a:pPr>
            <a:r>
              <a:rPr sz="2600" dirty="0">
                <a:solidFill>
                  <a:srgbClr val="000000"/>
                </a:solidFill>
                <a:latin typeface="Tahoma"/>
                <a:cs typeface="Tahoma"/>
              </a:rPr>
              <a:t>dengan</a:t>
            </a:r>
            <a:r>
              <a:rPr sz="2600" spc="-20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41" dirty="0">
                <a:solidFill>
                  <a:srgbClr val="000000"/>
                </a:solidFill>
                <a:latin typeface="Tahoma"/>
                <a:cs typeface="Tahoma"/>
              </a:rPr>
              <a:t>teknik</a:t>
            </a:r>
            <a:r>
              <a:rPr sz="2600" spc="-26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14" dirty="0">
                <a:solidFill>
                  <a:srgbClr val="000000"/>
                </a:solidFill>
                <a:latin typeface="Tahoma"/>
                <a:cs typeface="Tahoma"/>
              </a:rPr>
              <a:t>self</a:t>
            </a:r>
            <a:r>
              <a:rPr sz="2600" spc="-24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33" dirty="0">
                <a:solidFill>
                  <a:srgbClr val="000000"/>
                </a:solidFill>
                <a:latin typeface="Tahoma"/>
                <a:cs typeface="Tahoma"/>
              </a:rPr>
              <a:t>regulation</a:t>
            </a:r>
            <a:r>
              <a:rPr sz="2600" spc="-17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40" dirty="0">
                <a:solidFill>
                  <a:srgbClr val="000000"/>
                </a:solidFill>
                <a:latin typeface="Tahoma"/>
                <a:cs typeface="Tahoma"/>
              </a:rPr>
              <a:t>learning</a:t>
            </a:r>
          </a:p>
          <a:p>
            <a:pPr marL="0" marR="0">
              <a:lnSpc>
                <a:spcPts val="3138"/>
              </a:lnSpc>
              <a:spcBef>
                <a:spcPts val="1211"/>
              </a:spcBef>
              <a:spcAft>
                <a:spcPts val="0"/>
              </a:spcAft>
            </a:pPr>
            <a:r>
              <a:rPr sz="2600" spc="-41" dirty="0">
                <a:solidFill>
                  <a:srgbClr val="000000"/>
                </a:solidFill>
                <a:latin typeface="Tahoma"/>
                <a:cs typeface="Tahoma"/>
              </a:rPr>
              <a:t>efektif</a:t>
            </a:r>
            <a:r>
              <a:rPr sz="2600" spc="-22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20" dirty="0">
                <a:solidFill>
                  <a:srgbClr val="000000"/>
                </a:solidFill>
                <a:latin typeface="Tahoma"/>
                <a:cs typeface="Tahoma"/>
              </a:rPr>
              <a:t>untuk</a:t>
            </a:r>
            <a:r>
              <a:rPr sz="2600" spc="-28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41" dirty="0">
                <a:solidFill>
                  <a:srgbClr val="000000"/>
                </a:solidFill>
                <a:latin typeface="Tahoma"/>
                <a:cs typeface="Tahoma"/>
              </a:rPr>
              <a:t>mered</a:t>
            </a:r>
            <a:r>
              <a:rPr sz="2600" spc="-75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40" dirty="0">
                <a:solidFill>
                  <a:srgbClr val="000000"/>
                </a:solidFill>
                <a:latin typeface="Tahoma"/>
                <a:cs typeface="Tahoma"/>
              </a:rPr>
              <a:t>uksi</a:t>
            </a:r>
            <a:r>
              <a:rPr sz="2600" spc="-20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40" dirty="0">
                <a:solidFill>
                  <a:srgbClr val="000000"/>
                </a:solidFill>
                <a:latin typeface="Tahoma"/>
                <a:cs typeface="Tahoma"/>
              </a:rPr>
              <a:t>learning</a:t>
            </a:r>
          </a:p>
          <a:p>
            <a:pPr marL="0" marR="0">
              <a:lnSpc>
                <a:spcPts val="3138"/>
              </a:lnSpc>
              <a:spcBef>
                <a:spcPts val="1261"/>
              </a:spcBef>
              <a:spcAft>
                <a:spcPts val="0"/>
              </a:spcAft>
            </a:pPr>
            <a:r>
              <a:rPr sz="2600" spc="-15" dirty="0">
                <a:solidFill>
                  <a:srgbClr val="000000"/>
                </a:solidFill>
                <a:latin typeface="Tahoma"/>
                <a:cs typeface="Tahoma"/>
              </a:rPr>
              <a:t>burnout</a:t>
            </a:r>
            <a:r>
              <a:rPr sz="2600" spc="-214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66" dirty="0">
                <a:solidFill>
                  <a:srgbClr val="000000"/>
                </a:solidFill>
                <a:latin typeface="Tahoma"/>
                <a:cs typeface="Tahoma"/>
              </a:rPr>
              <a:t>saat</a:t>
            </a:r>
            <a:r>
              <a:rPr sz="2600" spc="-16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dirty="0">
                <a:solidFill>
                  <a:srgbClr val="000000"/>
                </a:solidFill>
                <a:latin typeface="Tahoma"/>
                <a:cs typeface="Tahoma"/>
              </a:rPr>
              <a:t>d</a:t>
            </a:r>
            <a:r>
              <a:rPr sz="2600" spc="-75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51" dirty="0">
                <a:solidFill>
                  <a:srgbClr val="000000"/>
                </a:solidFill>
                <a:latin typeface="Tahoma"/>
                <a:cs typeface="Tahoma"/>
              </a:rPr>
              <a:t>aring</a:t>
            </a:r>
            <a:r>
              <a:rPr sz="2600" spc="-12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dirty="0">
                <a:solidFill>
                  <a:srgbClr val="000000"/>
                </a:solidFill>
                <a:latin typeface="Tahoma"/>
                <a:cs typeface="Tahoma"/>
              </a:rPr>
              <a:t>pada</a:t>
            </a:r>
            <a:r>
              <a:rPr sz="2600" spc="-27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18" dirty="0">
                <a:solidFill>
                  <a:srgbClr val="000000"/>
                </a:solidFill>
                <a:latin typeface="Tahoma"/>
                <a:cs typeface="Tahoma"/>
              </a:rPr>
              <a:t>peserta</a:t>
            </a:r>
            <a:r>
              <a:rPr sz="2600" spc="-25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dirty="0">
                <a:solidFill>
                  <a:srgbClr val="000000"/>
                </a:solidFill>
                <a:latin typeface="Tahoma"/>
                <a:cs typeface="Tahoma"/>
              </a:rPr>
              <a:t>d</a:t>
            </a:r>
            <a:r>
              <a:rPr sz="2600" spc="-75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12" dirty="0">
                <a:solidFill>
                  <a:srgbClr val="000000"/>
                </a:solidFill>
                <a:latin typeface="Tahoma"/>
                <a:cs typeface="Tahoma"/>
              </a:rPr>
              <a:t>idik</a:t>
            </a:r>
          </a:p>
          <a:p>
            <a:pPr marL="0" marR="0">
              <a:lnSpc>
                <a:spcPts val="3138"/>
              </a:lnSpc>
              <a:spcBef>
                <a:spcPts val="1211"/>
              </a:spcBef>
              <a:spcAft>
                <a:spcPts val="0"/>
              </a:spcAft>
            </a:pPr>
            <a:r>
              <a:rPr sz="2600" spc="-51" dirty="0">
                <a:solidFill>
                  <a:srgbClr val="000000"/>
                </a:solidFill>
                <a:latin typeface="Tahoma"/>
                <a:cs typeface="Tahoma"/>
              </a:rPr>
              <a:t>kelas</a:t>
            </a:r>
            <a:r>
              <a:rPr sz="2600" spc="-17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dirty="0">
                <a:solidFill>
                  <a:srgbClr val="000000"/>
                </a:solidFill>
                <a:latin typeface="Tahoma"/>
                <a:cs typeface="Tahoma"/>
              </a:rPr>
              <a:t>X</a:t>
            </a:r>
            <a:r>
              <a:rPr sz="2600" spc="-21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-10" dirty="0">
                <a:solidFill>
                  <a:srgbClr val="000000"/>
                </a:solidFill>
                <a:latin typeface="Tahoma"/>
                <a:cs typeface="Tahoma"/>
              </a:rPr>
              <a:t>PKM</a:t>
            </a:r>
            <a:r>
              <a:rPr sz="2600" spc="-3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15" dirty="0">
                <a:solidFill>
                  <a:srgbClr val="000000"/>
                </a:solidFill>
                <a:latin typeface="Tahoma"/>
                <a:cs typeface="Tahoma"/>
              </a:rPr>
              <a:t>1SM</a:t>
            </a:r>
            <a:r>
              <a:rPr sz="2600" spc="-67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dirty="0">
                <a:solidFill>
                  <a:srgbClr val="000000"/>
                </a:solidFill>
                <a:latin typeface="Tahoma"/>
                <a:cs typeface="Tahoma"/>
              </a:rPr>
              <a:t>K</a:t>
            </a:r>
            <a:r>
              <a:rPr sz="2600" spc="-299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spc="46" dirty="0">
                <a:solidFill>
                  <a:srgbClr val="000000"/>
                </a:solidFill>
                <a:latin typeface="Tahoma"/>
                <a:cs typeface="Tahoma"/>
              </a:rPr>
              <a:t>NEGERI</a:t>
            </a:r>
            <a:r>
              <a:rPr sz="2600" spc="-519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600" dirty="0">
                <a:solidFill>
                  <a:srgbClr val="000000"/>
                </a:solidFill>
                <a:latin typeface="Tahoma"/>
                <a:cs typeface="Tahoma"/>
              </a:rPr>
              <a:t>1</a:t>
            </a:r>
          </a:p>
          <a:p>
            <a:pPr marL="0" marR="0">
              <a:lnSpc>
                <a:spcPts val="3138"/>
              </a:lnSpc>
              <a:spcBef>
                <a:spcPts val="1261"/>
              </a:spcBef>
              <a:spcAft>
                <a:spcPts val="0"/>
              </a:spcAft>
            </a:pPr>
            <a:r>
              <a:rPr sz="2600" dirty="0">
                <a:solidFill>
                  <a:srgbClr val="000000"/>
                </a:solidFill>
                <a:latin typeface="Tahoma"/>
                <a:cs typeface="Tahoma"/>
              </a:rPr>
              <a:t>KEDAWUNG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3251130" y="6681113"/>
            <a:ext cx="4274618" cy="4979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21"/>
              </a:lnSpc>
              <a:spcBef>
                <a:spcPts val="0"/>
              </a:spcBef>
              <a:spcAft>
                <a:spcPts val="0"/>
              </a:spcAft>
            </a:pPr>
            <a:r>
              <a:rPr sz="3000" spc="-68" dirty="0">
                <a:solidFill>
                  <a:srgbClr val="000000"/>
                </a:solidFill>
                <a:latin typeface="Tahoma"/>
                <a:cs typeface="Tahoma"/>
              </a:rPr>
              <a:t>Tin</a:t>
            </a:r>
            <a:r>
              <a:rPr sz="3000" spc="-944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000" dirty="0">
                <a:solidFill>
                  <a:srgbClr val="000000"/>
                </a:solidFill>
                <a:latin typeface="Tahoma"/>
                <a:cs typeface="Tahoma"/>
              </a:rPr>
              <a:t>g</a:t>
            </a:r>
            <a:r>
              <a:rPr sz="3000" spc="-91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000" spc="-69" dirty="0">
                <a:solidFill>
                  <a:srgbClr val="000000"/>
                </a:solidFill>
                <a:latin typeface="Tahoma"/>
                <a:cs typeface="Tahoma"/>
              </a:rPr>
              <a:t>kat</a:t>
            </a:r>
            <a:r>
              <a:rPr sz="3000" spc="-20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000" dirty="0">
                <a:solidFill>
                  <a:srgbClr val="000000"/>
                </a:solidFill>
                <a:latin typeface="Tahoma"/>
                <a:cs typeface="Tahoma"/>
              </a:rPr>
              <a:t>L</a:t>
            </a:r>
            <a:r>
              <a:rPr sz="3000" spc="-89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000" dirty="0">
                <a:solidFill>
                  <a:srgbClr val="000000"/>
                </a:solidFill>
                <a:latin typeface="Tahoma"/>
                <a:cs typeface="Tahoma"/>
              </a:rPr>
              <a:t>e</a:t>
            </a:r>
            <a:r>
              <a:rPr sz="3000" spc="-91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000" spc="-46" dirty="0">
                <a:solidFill>
                  <a:srgbClr val="000000"/>
                </a:solidFill>
                <a:latin typeface="Tahoma"/>
                <a:cs typeface="Tahoma"/>
              </a:rPr>
              <a:t>arning</a:t>
            </a:r>
            <a:r>
              <a:rPr sz="3000" spc="-15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000" dirty="0">
                <a:solidFill>
                  <a:srgbClr val="000000"/>
                </a:solidFill>
                <a:latin typeface="Tahoma"/>
                <a:cs typeface="Tahoma"/>
              </a:rPr>
              <a:t>B</a:t>
            </a:r>
            <a:r>
              <a:rPr sz="3000" spc="-87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000" spc="-23" dirty="0">
                <a:solidFill>
                  <a:srgbClr val="000000"/>
                </a:solidFill>
                <a:latin typeface="Tahoma"/>
                <a:cs typeface="Tahoma"/>
              </a:rPr>
              <a:t>urnout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3106223" y="7328965"/>
            <a:ext cx="4605799" cy="247400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39312" marR="0">
              <a:lnSpc>
                <a:spcPts val="3621"/>
              </a:lnSpc>
              <a:spcBef>
                <a:spcPts val="0"/>
              </a:spcBef>
              <a:spcAft>
                <a:spcPts val="0"/>
              </a:spcAft>
            </a:pPr>
            <a:r>
              <a:rPr sz="3000" spc="-73" dirty="0">
                <a:solidFill>
                  <a:srgbClr val="000000"/>
                </a:solidFill>
                <a:latin typeface="Tahoma"/>
                <a:cs typeface="Tahoma"/>
              </a:rPr>
              <a:t>atau</a:t>
            </a:r>
            <a:r>
              <a:rPr sz="3000" spc="-16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000" spc="-40" dirty="0">
                <a:solidFill>
                  <a:srgbClr val="000000"/>
                </a:solidFill>
                <a:latin typeface="Tahoma"/>
                <a:cs typeface="Tahoma"/>
              </a:rPr>
              <a:t>Kejenuhan</a:t>
            </a:r>
            <a:r>
              <a:rPr sz="3000" spc="-19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000" dirty="0">
                <a:solidFill>
                  <a:srgbClr val="000000"/>
                </a:solidFill>
                <a:latin typeface="Tahoma"/>
                <a:cs typeface="Tahoma"/>
              </a:rPr>
              <a:t>B</a:t>
            </a:r>
            <a:r>
              <a:rPr sz="3000" spc="-87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000" spc="-63" dirty="0">
                <a:solidFill>
                  <a:srgbClr val="000000"/>
                </a:solidFill>
                <a:latin typeface="Tahoma"/>
                <a:cs typeface="Tahoma"/>
              </a:rPr>
              <a:t>elajar</a:t>
            </a:r>
          </a:p>
          <a:p>
            <a:pPr marL="79343" marR="0">
              <a:lnSpc>
                <a:spcPts val="3621"/>
              </a:lnSpc>
              <a:spcBef>
                <a:spcPts val="1480"/>
              </a:spcBef>
              <a:spcAft>
                <a:spcPts val="0"/>
              </a:spcAft>
            </a:pPr>
            <a:r>
              <a:rPr sz="3000" spc="-54" dirty="0">
                <a:solidFill>
                  <a:srgbClr val="000000"/>
                </a:solidFill>
                <a:latin typeface="Tahoma"/>
                <a:cs typeface="Tahoma"/>
              </a:rPr>
              <a:t>yang</a:t>
            </a:r>
            <a:r>
              <a:rPr sz="3000" spc="-15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000" dirty="0">
                <a:solidFill>
                  <a:srgbClr val="000000"/>
                </a:solidFill>
                <a:latin typeface="Tahoma"/>
                <a:cs typeface="Tahoma"/>
              </a:rPr>
              <a:t>d</a:t>
            </a:r>
            <a:r>
              <a:rPr sz="3000" spc="-86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000" spc="-66" dirty="0">
                <a:solidFill>
                  <a:srgbClr val="000000"/>
                </a:solidFill>
                <a:latin typeface="Tahoma"/>
                <a:cs typeface="Tahoma"/>
              </a:rPr>
              <a:t>ialami</a:t>
            </a:r>
            <a:r>
              <a:rPr sz="3000" spc="-21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000" dirty="0">
                <a:solidFill>
                  <a:srgbClr val="000000"/>
                </a:solidFill>
                <a:latin typeface="Tahoma"/>
                <a:cs typeface="Tahoma"/>
              </a:rPr>
              <a:t>P</a:t>
            </a:r>
            <a:r>
              <a:rPr sz="3000" spc="-85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000" spc="-27" dirty="0">
                <a:solidFill>
                  <a:srgbClr val="000000"/>
                </a:solidFill>
                <a:latin typeface="Tahoma"/>
                <a:cs typeface="Tahoma"/>
              </a:rPr>
              <a:t>eserta</a:t>
            </a:r>
            <a:r>
              <a:rPr sz="3000" spc="-28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000" spc="-43" dirty="0">
                <a:solidFill>
                  <a:srgbClr val="000000"/>
                </a:solidFill>
                <a:latin typeface="Tahoma"/>
                <a:cs typeface="Tahoma"/>
              </a:rPr>
              <a:t>Did</a:t>
            </a:r>
            <a:r>
              <a:rPr sz="3000" spc="-86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000" spc="-28" dirty="0">
                <a:solidFill>
                  <a:srgbClr val="000000"/>
                </a:solidFill>
                <a:latin typeface="Tahoma"/>
                <a:cs typeface="Tahoma"/>
              </a:rPr>
              <a:t>ik</a:t>
            </a:r>
          </a:p>
          <a:p>
            <a:pPr marL="0" marR="0">
              <a:lnSpc>
                <a:spcPts val="3621"/>
              </a:lnSpc>
              <a:spcBef>
                <a:spcPts val="1480"/>
              </a:spcBef>
              <a:spcAft>
                <a:spcPts val="0"/>
              </a:spcAft>
            </a:pPr>
            <a:r>
              <a:rPr sz="3000" spc="-51" dirty="0">
                <a:solidFill>
                  <a:srgbClr val="000000"/>
                </a:solidFill>
                <a:latin typeface="Tahoma"/>
                <a:cs typeface="Tahoma"/>
              </a:rPr>
              <a:t>ke</a:t>
            </a:r>
            <a:r>
              <a:rPr sz="3000" spc="-91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000" spc="-37" dirty="0">
                <a:solidFill>
                  <a:srgbClr val="000000"/>
                </a:solidFill>
                <a:latin typeface="Tahoma"/>
                <a:cs typeface="Tahoma"/>
              </a:rPr>
              <a:t>las</a:t>
            </a:r>
            <a:r>
              <a:rPr sz="3000" spc="-224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000" dirty="0">
                <a:solidFill>
                  <a:srgbClr val="000000"/>
                </a:solidFill>
                <a:latin typeface="Tahoma"/>
                <a:cs typeface="Tahoma"/>
              </a:rPr>
              <a:t>X</a:t>
            </a:r>
            <a:r>
              <a:rPr sz="3000" spc="-25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000" spc="-10" dirty="0">
                <a:solidFill>
                  <a:srgbClr val="000000"/>
                </a:solidFill>
                <a:latin typeface="Tahoma"/>
                <a:cs typeface="Tahoma"/>
              </a:rPr>
              <a:t>PKM</a:t>
            </a:r>
            <a:r>
              <a:rPr sz="3000" spc="-3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000" spc="18" dirty="0">
                <a:solidFill>
                  <a:srgbClr val="000000"/>
                </a:solidFill>
                <a:latin typeface="Tahoma"/>
                <a:cs typeface="Tahoma"/>
              </a:rPr>
              <a:t>1SM</a:t>
            </a:r>
            <a:r>
              <a:rPr sz="3000" spc="-76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000" dirty="0">
                <a:solidFill>
                  <a:srgbClr val="000000"/>
                </a:solidFill>
                <a:latin typeface="Tahoma"/>
                <a:cs typeface="Tahoma"/>
              </a:rPr>
              <a:t>K</a:t>
            </a:r>
            <a:r>
              <a:rPr sz="3000" spc="-34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000" spc="37" dirty="0">
                <a:solidFill>
                  <a:srgbClr val="000000"/>
                </a:solidFill>
                <a:latin typeface="Tahoma"/>
                <a:cs typeface="Tahoma"/>
              </a:rPr>
              <a:t>NEG</a:t>
            </a:r>
            <a:r>
              <a:rPr sz="3000" spc="-71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000" dirty="0">
                <a:solidFill>
                  <a:srgbClr val="000000"/>
                </a:solidFill>
                <a:latin typeface="Tahoma"/>
                <a:cs typeface="Tahoma"/>
              </a:rPr>
              <a:t>ERI</a:t>
            </a:r>
          </a:p>
          <a:p>
            <a:pPr marL="277494" marR="0">
              <a:lnSpc>
                <a:spcPts val="3621"/>
              </a:lnSpc>
              <a:spcBef>
                <a:spcPts val="1785"/>
              </a:spcBef>
              <a:spcAft>
                <a:spcPts val="0"/>
              </a:spcAft>
            </a:pPr>
            <a:r>
              <a:rPr sz="3000" dirty="0">
                <a:solidFill>
                  <a:srgbClr val="000000"/>
                </a:solidFill>
                <a:latin typeface="Tahoma"/>
                <a:cs typeface="Tahoma"/>
              </a:rPr>
              <a:t>1KEDAWUNG </a:t>
            </a:r>
            <a:r>
              <a:rPr sz="3000" spc="-25" dirty="0">
                <a:solidFill>
                  <a:srgbClr val="000000"/>
                </a:solidFill>
                <a:latin typeface="Tahoma"/>
                <a:cs typeface="Tahoma"/>
              </a:rPr>
              <a:t>tered</a:t>
            </a:r>
            <a:r>
              <a:rPr sz="3000" spc="-86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000" spc="-41" dirty="0">
                <a:solidFill>
                  <a:srgbClr val="000000"/>
                </a:solidFill>
                <a:latin typeface="Tahoma"/>
                <a:cs typeface="Tahoma"/>
              </a:rPr>
              <a:t>uksi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623767" y="91806"/>
            <a:ext cx="3189288" cy="4637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51"/>
              </a:lnSpc>
              <a:spcBef>
                <a:spcPts val="0"/>
              </a:spcBef>
              <a:spcAft>
                <a:spcPts val="0"/>
              </a:spcAft>
            </a:pPr>
            <a:r>
              <a:rPr sz="3000" spc="-86" dirty="0">
                <a:solidFill>
                  <a:srgbClr val="737373"/>
                </a:solidFill>
                <a:latin typeface="ABEGJW+ArialMT"/>
                <a:cs typeface="ABEGJW+ArialMT"/>
              </a:rPr>
              <a:t>Populasi</a:t>
            </a:r>
            <a:r>
              <a:rPr sz="3000" spc="-112" dirty="0">
                <a:solidFill>
                  <a:srgbClr val="737373"/>
                </a:solidFill>
                <a:latin typeface="ABEGJW+ArialMT"/>
                <a:cs typeface="ABEGJW+ArialMT"/>
              </a:rPr>
              <a:t> </a:t>
            </a:r>
            <a:r>
              <a:rPr sz="3000" dirty="0">
                <a:solidFill>
                  <a:srgbClr val="737373"/>
                </a:solidFill>
                <a:latin typeface="ABEGJW+ArialMT"/>
                <a:cs typeface="ABEGJW+ArialMT"/>
              </a:rPr>
              <a:t>&amp;</a:t>
            </a:r>
            <a:r>
              <a:rPr sz="3000" spc="-81" dirty="0">
                <a:solidFill>
                  <a:srgbClr val="737373"/>
                </a:solidFill>
                <a:latin typeface="ABEGJW+ArialMT"/>
                <a:cs typeface="ABEGJW+ArialMT"/>
              </a:rPr>
              <a:t> </a:t>
            </a:r>
            <a:r>
              <a:rPr sz="3000" spc="-111" dirty="0">
                <a:solidFill>
                  <a:srgbClr val="737373"/>
                </a:solidFill>
                <a:latin typeface="ABEGJW+ArialMT"/>
                <a:cs typeface="ABEGJW+ArialMT"/>
              </a:rPr>
              <a:t>Sampel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963281" y="91806"/>
            <a:ext cx="3308486" cy="4637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51"/>
              </a:lnSpc>
              <a:spcBef>
                <a:spcPts val="0"/>
              </a:spcBef>
              <a:spcAft>
                <a:spcPts val="0"/>
              </a:spcAft>
            </a:pPr>
            <a:r>
              <a:rPr sz="3000" spc="-75" dirty="0">
                <a:solidFill>
                  <a:srgbClr val="737373"/>
                </a:solidFill>
                <a:latin typeface="ABEGJW+ArialMT"/>
                <a:cs typeface="ABEGJW+ArialMT"/>
              </a:rPr>
              <a:t>Pengumpulan</a:t>
            </a:r>
            <a:r>
              <a:rPr sz="3000" spc="-153" dirty="0">
                <a:solidFill>
                  <a:srgbClr val="737373"/>
                </a:solidFill>
                <a:latin typeface="ABEGJW+ArialMT"/>
                <a:cs typeface="ABEGJW+ArialMT"/>
              </a:rPr>
              <a:t> </a:t>
            </a:r>
            <a:r>
              <a:rPr sz="3000" dirty="0">
                <a:solidFill>
                  <a:srgbClr val="737373"/>
                </a:solidFill>
                <a:latin typeface="ABEGJW+ArialMT"/>
                <a:cs typeface="ABEGJW+ArialMT"/>
              </a:rPr>
              <a:t>Data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50961" y="145319"/>
            <a:ext cx="3710617" cy="4637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51"/>
              </a:lnSpc>
              <a:spcBef>
                <a:spcPts val="0"/>
              </a:spcBef>
              <a:spcAft>
                <a:spcPts val="0"/>
              </a:spcAft>
            </a:pPr>
            <a:r>
              <a:rPr sz="3000" spc="-10" dirty="0">
                <a:solidFill>
                  <a:srgbClr val="737373"/>
                </a:solidFill>
                <a:latin typeface="ABEGJW+ArialMT"/>
                <a:cs typeface="ABEGJW+ArialMT"/>
              </a:rPr>
              <a:t>Metodologi</a:t>
            </a:r>
            <a:r>
              <a:rPr sz="3000" spc="-102" dirty="0">
                <a:solidFill>
                  <a:srgbClr val="737373"/>
                </a:solidFill>
                <a:latin typeface="ABEGJW+ArialMT"/>
                <a:cs typeface="ABEGJW+ArialMT"/>
              </a:rPr>
              <a:t> </a:t>
            </a:r>
            <a:r>
              <a:rPr sz="3000" spc="-50" dirty="0">
                <a:solidFill>
                  <a:srgbClr val="737373"/>
                </a:solidFill>
                <a:latin typeface="ABEGJW+ArialMT"/>
                <a:cs typeface="ABEGJW+ArialMT"/>
              </a:rPr>
              <a:t>Penelitian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085651" y="964815"/>
            <a:ext cx="3928664" cy="17478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17830" marR="0">
              <a:lnSpc>
                <a:spcPts val="3862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P</a:t>
            </a:r>
            <a:r>
              <a:rPr sz="3200" spc="-91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op</a:t>
            </a:r>
            <a:r>
              <a:rPr sz="3200" spc="-94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40" dirty="0">
                <a:solidFill>
                  <a:srgbClr val="000000"/>
                </a:solidFill>
                <a:latin typeface="Tahoma"/>
                <a:cs typeface="Tahoma"/>
              </a:rPr>
              <a:t>ulasi</a:t>
            </a:r>
            <a:r>
              <a:rPr sz="3200" spc="-27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51" dirty="0">
                <a:solidFill>
                  <a:srgbClr val="000000"/>
                </a:solidFill>
                <a:latin typeface="Tahoma"/>
                <a:cs typeface="Tahoma"/>
              </a:rPr>
              <a:t>:35</a:t>
            </a:r>
            <a:r>
              <a:rPr sz="3200" spc="-274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o</a:t>
            </a:r>
            <a:r>
              <a:rPr sz="3200" spc="-989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62" dirty="0">
                <a:solidFill>
                  <a:srgbClr val="000000"/>
                </a:solidFill>
                <a:latin typeface="Tahoma"/>
                <a:cs typeface="Tahoma"/>
              </a:rPr>
              <a:t>rang</a:t>
            </a:r>
          </a:p>
          <a:p>
            <a:pPr marL="0" marR="0">
              <a:lnSpc>
                <a:spcPts val="3862"/>
              </a:lnSpc>
              <a:spcBef>
                <a:spcPts val="937"/>
              </a:spcBef>
              <a:spcAft>
                <a:spcPts val="0"/>
              </a:spcAft>
            </a:pPr>
            <a:r>
              <a:rPr sz="3200" spc="-112" dirty="0">
                <a:solidFill>
                  <a:srgbClr val="000000"/>
                </a:solidFill>
                <a:latin typeface="Tahoma"/>
                <a:cs typeface="Tahoma"/>
              </a:rPr>
              <a:t>(30</a:t>
            </a:r>
            <a:r>
              <a:rPr sz="3200" spc="4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o</a:t>
            </a:r>
            <a:r>
              <a:rPr sz="3200" spc="-989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62" dirty="0">
                <a:solidFill>
                  <a:srgbClr val="000000"/>
                </a:solidFill>
                <a:latin typeface="Tahoma"/>
                <a:cs typeface="Tahoma"/>
              </a:rPr>
              <a:t>rang</a:t>
            </a:r>
            <a:r>
              <a:rPr sz="3200" spc="-1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p</a:t>
            </a:r>
            <a:r>
              <a:rPr sz="3200" spc="-94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47" dirty="0">
                <a:solidFill>
                  <a:srgbClr val="000000"/>
                </a:solidFill>
                <a:latin typeface="Tahoma"/>
                <a:cs typeface="Tahoma"/>
              </a:rPr>
              <a:t>eremp</a:t>
            </a:r>
            <a:r>
              <a:rPr sz="3200" spc="-94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37" dirty="0">
                <a:solidFill>
                  <a:srgbClr val="000000"/>
                </a:solidFill>
                <a:latin typeface="Tahoma"/>
                <a:cs typeface="Tahoma"/>
              </a:rPr>
              <a:t>uan</a:t>
            </a:r>
          </a:p>
          <a:p>
            <a:pPr marL="0" marR="0">
              <a:lnSpc>
                <a:spcPts val="3862"/>
              </a:lnSpc>
              <a:spcBef>
                <a:spcPts val="937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&amp;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3582910" y="964815"/>
            <a:ext cx="4035465" cy="17478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3208" marR="0">
              <a:lnSpc>
                <a:spcPts val="3862"/>
              </a:lnSpc>
              <a:spcBef>
                <a:spcPts val="0"/>
              </a:spcBef>
              <a:spcAft>
                <a:spcPts val="0"/>
              </a:spcAft>
            </a:pPr>
            <a:r>
              <a:rPr sz="3200" spc="-49" dirty="0">
                <a:solidFill>
                  <a:srgbClr val="000000"/>
                </a:solidFill>
                <a:latin typeface="Tahoma"/>
                <a:cs typeface="Tahoma"/>
              </a:rPr>
              <a:t>Kue</a:t>
            </a:r>
            <a:r>
              <a:rPr sz="3200" spc="-97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25" dirty="0">
                <a:solidFill>
                  <a:srgbClr val="000000"/>
                </a:solidFill>
                <a:latin typeface="Tahoma"/>
                <a:cs typeface="Tahoma"/>
              </a:rPr>
              <a:t>sione</a:t>
            </a:r>
            <a:r>
              <a:rPr sz="3200" spc="-97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r</a:t>
            </a:r>
            <a:r>
              <a:rPr sz="3200" spc="-37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100" dirty="0">
                <a:solidFill>
                  <a:srgbClr val="000000"/>
                </a:solidFill>
                <a:latin typeface="Tahoma"/>
                <a:cs typeface="Tahoma"/>
              </a:rPr>
              <a:t>(ang</a:t>
            </a:r>
            <a:r>
              <a:rPr sz="3200" spc="-97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68" dirty="0">
                <a:solidFill>
                  <a:srgbClr val="000000"/>
                </a:solidFill>
                <a:latin typeface="Tahoma"/>
                <a:cs typeface="Tahoma"/>
              </a:rPr>
              <a:t>ke</a:t>
            </a:r>
            <a:r>
              <a:rPr sz="3200" spc="-97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112" dirty="0">
                <a:solidFill>
                  <a:srgbClr val="000000"/>
                </a:solidFill>
                <a:latin typeface="Tahoma"/>
                <a:cs typeface="Tahoma"/>
              </a:rPr>
              <a:t>t),</a:t>
            </a:r>
          </a:p>
          <a:p>
            <a:pPr marL="0" marR="0">
              <a:lnSpc>
                <a:spcPts val="3862"/>
              </a:lnSpc>
              <a:spcBef>
                <a:spcPts val="937"/>
              </a:spcBef>
              <a:spcAft>
                <a:spcPts val="0"/>
              </a:spcAft>
            </a:pPr>
            <a:r>
              <a:rPr sz="3200" spc="-74" dirty="0">
                <a:solidFill>
                  <a:srgbClr val="000000"/>
                </a:solidFill>
                <a:latin typeface="Tahoma"/>
                <a:cs typeface="Tahoma"/>
              </a:rPr>
              <a:t>Skala</a:t>
            </a:r>
            <a:r>
              <a:rPr sz="3200" spc="-26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23" dirty="0">
                <a:solidFill>
                  <a:srgbClr val="000000"/>
                </a:solidFill>
                <a:latin typeface="Tahoma"/>
                <a:cs typeface="Tahoma"/>
              </a:rPr>
              <a:t>le</a:t>
            </a:r>
            <a:r>
              <a:rPr sz="3200" spc="-97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56" dirty="0">
                <a:solidFill>
                  <a:srgbClr val="000000"/>
                </a:solidFill>
                <a:latin typeface="Tahoma"/>
                <a:cs typeface="Tahoma"/>
              </a:rPr>
              <a:t>arning</a:t>
            </a:r>
            <a:r>
              <a:rPr sz="3200" spc="-15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b</a:t>
            </a:r>
            <a:r>
              <a:rPr sz="3200" spc="-92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27" dirty="0">
                <a:solidFill>
                  <a:srgbClr val="000000"/>
                </a:solidFill>
                <a:latin typeface="Tahoma"/>
                <a:cs typeface="Tahoma"/>
              </a:rPr>
              <a:t>urnout</a:t>
            </a:r>
          </a:p>
          <a:p>
            <a:pPr marL="286861" marR="0">
              <a:lnSpc>
                <a:spcPts val="3862"/>
              </a:lnSpc>
              <a:spcBef>
                <a:spcPts val="937"/>
              </a:spcBef>
              <a:spcAft>
                <a:spcPts val="0"/>
              </a:spcAft>
            </a:pPr>
            <a:r>
              <a:rPr sz="3200" spc="-73" dirty="0">
                <a:solidFill>
                  <a:srgbClr val="000000"/>
                </a:solidFill>
                <a:latin typeface="Tahoma"/>
                <a:cs typeface="Tahoma"/>
              </a:rPr>
              <a:t>(kejenuhan</a:t>
            </a:r>
            <a:r>
              <a:rPr sz="3200" spc="-17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b</a:t>
            </a:r>
            <a:r>
              <a:rPr sz="3200" spc="-92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e</a:t>
            </a:r>
            <a:r>
              <a:rPr sz="3200" spc="-97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103" dirty="0">
                <a:solidFill>
                  <a:srgbClr val="000000"/>
                </a:solidFill>
                <a:latin typeface="Tahoma"/>
                <a:cs typeface="Tahoma"/>
              </a:rPr>
              <a:t>lajar)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19536" y="985754"/>
            <a:ext cx="4326493" cy="5286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62"/>
              </a:lnSpc>
              <a:spcBef>
                <a:spcPts val="0"/>
              </a:spcBef>
              <a:spcAft>
                <a:spcPts val="0"/>
              </a:spcAft>
            </a:pPr>
            <a:r>
              <a:rPr sz="3200" spc="-66" dirty="0">
                <a:solidFill>
                  <a:srgbClr val="000000"/>
                </a:solidFill>
                <a:latin typeface="Tahoma"/>
                <a:cs typeface="Tahoma"/>
              </a:rPr>
              <a:t>Kuantitatif</a:t>
            </a:r>
            <a:r>
              <a:rPr sz="3200" spc="-24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–</a:t>
            </a:r>
            <a:r>
              <a:rPr sz="3200" spc="-31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E</a:t>
            </a:r>
            <a:r>
              <a:rPr sz="3200" spc="-9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62" dirty="0">
                <a:solidFill>
                  <a:srgbClr val="000000"/>
                </a:solidFill>
                <a:latin typeface="Tahoma"/>
                <a:cs typeface="Tahoma"/>
              </a:rPr>
              <a:t>ksp</a:t>
            </a:r>
            <a:r>
              <a:rPr sz="3200" spc="-94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52" dirty="0">
                <a:solidFill>
                  <a:srgbClr val="000000"/>
                </a:solidFill>
                <a:latin typeface="Tahoma"/>
                <a:cs typeface="Tahoma"/>
              </a:rPr>
              <a:t>erimen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99282" y="2184015"/>
            <a:ext cx="4591605" cy="11382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62"/>
              </a:lnSpc>
              <a:spcBef>
                <a:spcPts val="0"/>
              </a:spcBef>
              <a:spcAft>
                <a:spcPts val="0"/>
              </a:spcAft>
            </a:pPr>
            <a:r>
              <a:rPr sz="3200" spc="-97" dirty="0">
                <a:solidFill>
                  <a:srgbClr val="000000"/>
                </a:solidFill>
                <a:latin typeface="Tahoma"/>
                <a:cs typeface="Tahoma"/>
              </a:rPr>
              <a:t>Tru</a:t>
            </a:r>
            <a:r>
              <a:rPr sz="3200" spc="-101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e</a:t>
            </a:r>
            <a:r>
              <a:rPr sz="3200" spc="-20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E</a:t>
            </a:r>
            <a:r>
              <a:rPr sz="3200" spc="-9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68" dirty="0">
                <a:solidFill>
                  <a:srgbClr val="000000"/>
                </a:solidFill>
                <a:latin typeface="Tahoma"/>
                <a:cs typeface="Tahoma"/>
              </a:rPr>
              <a:t>xp</a:t>
            </a:r>
            <a:r>
              <a:rPr sz="3200" spc="-94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52" dirty="0">
                <a:solidFill>
                  <a:srgbClr val="000000"/>
                </a:solidFill>
                <a:latin typeface="Tahoma"/>
                <a:cs typeface="Tahoma"/>
              </a:rPr>
              <a:t>erimental</a:t>
            </a:r>
            <a:r>
              <a:rPr sz="3200" spc="-22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31" dirty="0">
                <a:solidFill>
                  <a:srgbClr val="000000"/>
                </a:solidFill>
                <a:latin typeface="Tahoma"/>
                <a:cs typeface="Tahoma"/>
              </a:rPr>
              <a:t>Design</a:t>
            </a:r>
          </a:p>
          <a:p>
            <a:pPr marL="1135539" marR="0">
              <a:lnSpc>
                <a:spcPts val="3862"/>
              </a:lnSpc>
              <a:spcBef>
                <a:spcPts val="937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dengan</a:t>
            </a:r>
            <a:r>
              <a:rPr sz="3200" spc="-21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17" dirty="0">
                <a:solidFill>
                  <a:srgbClr val="000000"/>
                </a:solidFill>
                <a:latin typeface="Tahoma"/>
                <a:cs typeface="Tahoma"/>
              </a:rPr>
              <a:t>pola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7009233" y="2819558"/>
            <a:ext cx="4458335" cy="17478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70473" marR="0">
              <a:lnSpc>
                <a:spcPts val="3862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5</a:t>
            </a:r>
            <a:r>
              <a:rPr sz="3200" spc="-22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o</a:t>
            </a:r>
            <a:r>
              <a:rPr sz="3200" spc="-989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62" dirty="0">
                <a:solidFill>
                  <a:srgbClr val="000000"/>
                </a:solidFill>
                <a:latin typeface="Tahoma"/>
                <a:cs typeface="Tahoma"/>
              </a:rPr>
              <a:t>rang</a:t>
            </a:r>
            <a:r>
              <a:rPr sz="3200" spc="-1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72" dirty="0">
                <a:solidFill>
                  <a:srgbClr val="000000"/>
                </a:solidFill>
                <a:latin typeface="Tahoma"/>
                <a:cs typeface="Tahoma"/>
              </a:rPr>
              <a:t>laki-</a:t>
            </a:r>
            <a:r>
              <a:rPr sz="3200" spc="-919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72" dirty="0">
                <a:solidFill>
                  <a:srgbClr val="000000"/>
                </a:solidFill>
                <a:latin typeface="Tahoma"/>
                <a:cs typeface="Tahoma"/>
              </a:rPr>
              <a:t>laki)</a:t>
            </a:r>
          </a:p>
          <a:p>
            <a:pPr marL="634206" marR="0">
              <a:lnSpc>
                <a:spcPts val="3862"/>
              </a:lnSpc>
              <a:spcBef>
                <a:spcPts val="847"/>
              </a:spcBef>
              <a:spcAft>
                <a:spcPts val="0"/>
              </a:spcAft>
            </a:pPr>
            <a:r>
              <a:rPr sz="3200" spc="-68" dirty="0">
                <a:solidFill>
                  <a:srgbClr val="000000"/>
                </a:solidFill>
                <a:latin typeface="Tahoma"/>
                <a:cs typeface="Tahoma"/>
              </a:rPr>
              <a:t>Samp</a:t>
            </a:r>
            <a:r>
              <a:rPr sz="3200" spc="-94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14" dirty="0">
                <a:solidFill>
                  <a:srgbClr val="000000"/>
                </a:solidFill>
                <a:latin typeface="Tahoma"/>
                <a:cs typeface="Tahoma"/>
              </a:rPr>
              <a:t>el</a:t>
            </a:r>
            <a:r>
              <a:rPr sz="3200" spc="-29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163" dirty="0">
                <a:solidFill>
                  <a:srgbClr val="000000"/>
                </a:solidFill>
                <a:latin typeface="Tahoma"/>
                <a:cs typeface="Tahoma"/>
              </a:rPr>
              <a:t>:14</a:t>
            </a:r>
            <a:r>
              <a:rPr sz="3200" spc="-11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o</a:t>
            </a:r>
            <a:r>
              <a:rPr sz="3200" spc="-989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62" dirty="0">
                <a:solidFill>
                  <a:srgbClr val="000000"/>
                </a:solidFill>
                <a:latin typeface="Tahoma"/>
                <a:cs typeface="Tahoma"/>
              </a:rPr>
              <a:t>rang</a:t>
            </a:r>
          </a:p>
          <a:p>
            <a:pPr marL="0" marR="0">
              <a:lnSpc>
                <a:spcPts val="3862"/>
              </a:lnSpc>
              <a:spcBef>
                <a:spcPts val="977"/>
              </a:spcBef>
              <a:spcAft>
                <a:spcPts val="0"/>
              </a:spcAft>
            </a:pPr>
            <a:r>
              <a:rPr sz="3200" spc="-328" dirty="0">
                <a:solidFill>
                  <a:srgbClr val="000000"/>
                </a:solidFill>
                <a:latin typeface="Tahoma"/>
                <a:cs typeface="Tahoma"/>
              </a:rPr>
              <a:t>(14</a:t>
            </a:r>
            <a:r>
              <a:rPr sz="3200" spc="5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0</a:t>
            </a:r>
            <a:r>
              <a:rPr sz="3200" spc="-83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62" dirty="0">
                <a:solidFill>
                  <a:srgbClr val="000000"/>
                </a:solidFill>
                <a:latin typeface="Tahoma"/>
                <a:cs typeface="Tahoma"/>
              </a:rPr>
              <a:t>rang</a:t>
            </a:r>
            <a:r>
              <a:rPr sz="3200" spc="-1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31" dirty="0">
                <a:solidFill>
                  <a:srgbClr val="000000"/>
                </a:solidFill>
                <a:latin typeface="Tahoma"/>
                <a:cs typeface="Tahoma"/>
              </a:rPr>
              <a:t>ppp</a:t>
            </a:r>
            <a:r>
              <a:rPr sz="3200" spc="-92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34" dirty="0">
                <a:solidFill>
                  <a:srgbClr val="000000"/>
                </a:solidFill>
                <a:latin typeface="Tahoma"/>
                <a:cs typeface="Tahoma"/>
              </a:rPr>
              <a:t>erempuan)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57238" y="3403215"/>
            <a:ext cx="4280694" cy="11382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62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p</a:t>
            </a:r>
            <a:r>
              <a:rPr sz="3200" spc="-94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33" dirty="0">
                <a:solidFill>
                  <a:srgbClr val="000000"/>
                </a:solidFill>
                <a:latin typeface="Tahoma"/>
                <a:cs typeface="Tahoma"/>
              </a:rPr>
              <a:t>retest-</a:t>
            </a:r>
            <a:r>
              <a:rPr sz="3200" spc="-919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p</a:t>
            </a:r>
            <a:r>
              <a:rPr sz="3200" spc="-94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23" dirty="0">
                <a:solidFill>
                  <a:srgbClr val="000000"/>
                </a:solidFill>
                <a:latin typeface="Tahoma"/>
                <a:cs typeface="Tahoma"/>
              </a:rPr>
              <a:t>osttest</a:t>
            </a:r>
            <a:r>
              <a:rPr sz="3200" spc="-26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c</a:t>
            </a:r>
            <a:r>
              <a:rPr sz="3200" spc="-80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30" dirty="0">
                <a:solidFill>
                  <a:srgbClr val="000000"/>
                </a:solidFill>
                <a:latin typeface="Tahoma"/>
                <a:cs typeface="Tahoma"/>
              </a:rPr>
              <a:t>ontrol</a:t>
            </a:r>
          </a:p>
          <a:p>
            <a:pPr marL="913764" marR="0">
              <a:lnSpc>
                <a:spcPts val="3862"/>
              </a:lnSpc>
              <a:spcBef>
                <a:spcPts val="937"/>
              </a:spcBef>
              <a:spcAft>
                <a:spcPts val="0"/>
              </a:spcAft>
            </a:pPr>
            <a:r>
              <a:rPr sz="3200" spc="-23" dirty="0">
                <a:solidFill>
                  <a:srgbClr val="000000"/>
                </a:solidFill>
                <a:latin typeface="Tahoma"/>
                <a:cs typeface="Tahoma"/>
              </a:rPr>
              <a:t>group</a:t>
            </a:r>
            <a:r>
              <a:rPr sz="3200" spc="-154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d</a:t>
            </a:r>
            <a:r>
              <a:rPr sz="3200" spc="-92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15" dirty="0">
                <a:solidFill>
                  <a:srgbClr val="000000"/>
                </a:solidFill>
                <a:latin typeface="Tahoma"/>
                <a:cs typeface="Tahoma"/>
              </a:rPr>
              <a:t>esign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2677491" y="4648358"/>
            <a:ext cx="275431" cy="5286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62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.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5476351" y="5252954"/>
            <a:ext cx="275431" cy="5286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62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.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9107036" y="5862554"/>
            <a:ext cx="275431" cy="5286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62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.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14245375" y="6922216"/>
            <a:ext cx="2334538" cy="5286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62"/>
              </a:lnSpc>
              <a:spcBef>
                <a:spcPts val="0"/>
              </a:spcBef>
              <a:spcAft>
                <a:spcPts val="0"/>
              </a:spcAft>
            </a:pPr>
            <a:r>
              <a:rPr sz="3200" spc="-47" dirty="0">
                <a:solidFill>
                  <a:srgbClr val="000000"/>
                </a:solidFill>
                <a:latin typeface="Tahoma"/>
                <a:cs typeface="Tahoma"/>
              </a:rPr>
              <a:t>Analisis</a:t>
            </a:r>
            <a:r>
              <a:rPr sz="3200" spc="-234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76" dirty="0">
                <a:solidFill>
                  <a:srgbClr val="000000"/>
                </a:solidFill>
                <a:latin typeface="Tahoma"/>
                <a:cs typeface="Tahoma"/>
              </a:rPr>
              <a:t>Data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1481836" y="6980315"/>
            <a:ext cx="3117428" cy="4637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51"/>
              </a:lnSpc>
              <a:spcBef>
                <a:spcPts val="0"/>
              </a:spcBef>
              <a:spcAft>
                <a:spcPts val="0"/>
              </a:spcAft>
            </a:pPr>
            <a:r>
              <a:rPr sz="3000" spc="-62" dirty="0">
                <a:solidFill>
                  <a:srgbClr val="737373"/>
                </a:solidFill>
                <a:latin typeface="ABEGJW+ArialMT"/>
                <a:cs typeface="ABEGJW+ArialMT"/>
              </a:rPr>
              <a:t>Tempat</a:t>
            </a:r>
            <a:r>
              <a:rPr sz="3000" spc="-498" dirty="0">
                <a:solidFill>
                  <a:srgbClr val="737373"/>
                </a:solidFill>
                <a:latin typeface="ABEGJW+ArialMT"/>
                <a:cs typeface="ABEGJW+ArialMT"/>
              </a:rPr>
              <a:t> </a:t>
            </a:r>
            <a:r>
              <a:rPr sz="3000" spc="-46" dirty="0">
                <a:solidFill>
                  <a:srgbClr val="737373"/>
                </a:solidFill>
                <a:latin typeface="ABEGJW+ArialMT"/>
                <a:cs typeface="ABEGJW+ArialMT"/>
              </a:rPr>
              <a:t>Penelitian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7764429" y="6980378"/>
            <a:ext cx="3045380" cy="5286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62"/>
              </a:lnSpc>
              <a:spcBef>
                <a:spcPts val="0"/>
              </a:spcBef>
              <a:spcAft>
                <a:spcPts val="0"/>
              </a:spcAft>
            </a:pPr>
            <a:r>
              <a:rPr sz="3200" spc="-103" dirty="0">
                <a:solidFill>
                  <a:srgbClr val="000000"/>
                </a:solidFill>
                <a:latin typeface="Tahoma"/>
                <a:cs typeface="Tahoma"/>
              </a:rPr>
              <a:t>Waktu</a:t>
            </a:r>
            <a:r>
              <a:rPr sz="3200" spc="-14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P</a:t>
            </a:r>
            <a:r>
              <a:rPr sz="3200" spc="-91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34" dirty="0">
                <a:solidFill>
                  <a:srgbClr val="000000"/>
                </a:solidFill>
                <a:latin typeface="Tahoma"/>
                <a:cs typeface="Tahoma"/>
              </a:rPr>
              <a:t>enelitian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14841639" y="7764953"/>
            <a:ext cx="1346558" cy="11382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280" marR="0">
              <a:lnSpc>
                <a:spcPts val="3862"/>
              </a:lnSpc>
              <a:spcBef>
                <a:spcPts val="0"/>
              </a:spcBef>
              <a:spcAft>
                <a:spcPts val="0"/>
              </a:spcAft>
            </a:pPr>
            <a:r>
              <a:rPr sz="3200" spc="-83" dirty="0">
                <a:solidFill>
                  <a:srgbClr val="000000"/>
                </a:solidFill>
                <a:latin typeface="Tahoma"/>
                <a:cs typeface="Tahoma"/>
              </a:rPr>
              <a:t>uji</a:t>
            </a:r>
            <a:r>
              <a:rPr sz="3200" spc="-22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–</a:t>
            </a:r>
            <a:r>
              <a:rPr sz="3200" spc="-31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t</a:t>
            </a:r>
          </a:p>
          <a:p>
            <a:pPr marL="0" marR="0">
              <a:lnSpc>
                <a:spcPts val="3862"/>
              </a:lnSpc>
              <a:spcBef>
                <a:spcPts val="937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t</a:t>
            </a:r>
            <a:r>
              <a:rPr sz="3200" spc="-279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–</a:t>
            </a:r>
            <a:r>
              <a:rPr sz="3200" spc="-31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23" dirty="0">
                <a:solidFill>
                  <a:srgbClr val="000000"/>
                </a:solidFill>
                <a:latin typeface="Tahoma"/>
                <a:cs typeface="Tahoma"/>
              </a:rPr>
              <a:t>test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735282" y="8167251"/>
            <a:ext cx="4336891" cy="11382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62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SM</a:t>
            </a:r>
            <a:r>
              <a:rPr sz="3200" spc="-81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K</a:t>
            </a:r>
            <a:r>
              <a:rPr sz="3200" spc="-37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Negeri</a:t>
            </a:r>
            <a:r>
              <a:rPr sz="3200" spc="-31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1</a:t>
            </a:r>
            <a:r>
              <a:rPr sz="3200" spc="-93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36" dirty="0">
                <a:solidFill>
                  <a:srgbClr val="000000"/>
                </a:solidFill>
                <a:latin typeface="Tahoma"/>
                <a:cs typeface="Tahoma"/>
              </a:rPr>
              <a:t>Ked</a:t>
            </a:r>
            <a:r>
              <a:rPr sz="3200" spc="-92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68" dirty="0">
                <a:solidFill>
                  <a:srgbClr val="000000"/>
                </a:solidFill>
                <a:latin typeface="Tahoma"/>
                <a:cs typeface="Tahoma"/>
              </a:rPr>
              <a:t>awung</a:t>
            </a:r>
          </a:p>
          <a:p>
            <a:pPr marL="730884" marR="0">
              <a:lnSpc>
                <a:spcPts val="3862"/>
              </a:lnSpc>
              <a:spcBef>
                <a:spcPts val="937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d</a:t>
            </a:r>
            <a:r>
              <a:rPr sz="3200" spc="-92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55" dirty="0">
                <a:solidFill>
                  <a:srgbClr val="000000"/>
                </a:solidFill>
                <a:latin typeface="Tahoma"/>
                <a:cs typeface="Tahoma"/>
              </a:rPr>
              <a:t>ikelas</a:t>
            </a:r>
            <a:r>
              <a:rPr sz="3200" spc="-22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X</a:t>
            </a:r>
            <a:r>
              <a:rPr sz="3200" spc="-27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15" dirty="0">
                <a:solidFill>
                  <a:srgbClr val="000000"/>
                </a:solidFill>
                <a:latin typeface="Tahoma"/>
                <a:cs typeface="Tahoma"/>
              </a:rPr>
              <a:t>PKM</a:t>
            </a:r>
            <a:r>
              <a:rPr sz="3200" spc="-3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1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7124117" y="8167251"/>
            <a:ext cx="4409996" cy="5286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62"/>
              </a:lnSpc>
              <a:spcBef>
                <a:spcPts val="0"/>
              </a:spcBef>
              <a:spcAft>
                <a:spcPts val="0"/>
              </a:spcAft>
            </a:pPr>
            <a:r>
              <a:rPr sz="3200" spc="-103" dirty="0">
                <a:solidFill>
                  <a:srgbClr val="000000"/>
                </a:solidFill>
                <a:latin typeface="Tahoma"/>
                <a:cs typeface="Tahoma"/>
              </a:rPr>
              <a:t>awal</a:t>
            </a:r>
            <a:r>
              <a:rPr sz="3200" spc="-17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b</a:t>
            </a:r>
            <a:r>
              <a:rPr sz="3200" spc="-92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38" dirty="0">
                <a:solidFill>
                  <a:srgbClr val="000000"/>
                </a:solidFill>
                <a:latin typeface="Tahoma"/>
                <a:cs typeface="Tahoma"/>
              </a:rPr>
              <a:t>ulan</a:t>
            </a:r>
            <a:r>
              <a:rPr sz="3200" spc="-20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34" dirty="0">
                <a:solidFill>
                  <a:srgbClr val="000000"/>
                </a:solidFill>
                <a:latin typeface="Tahoma"/>
                <a:cs typeface="Tahoma"/>
              </a:rPr>
              <a:t>oktob</a:t>
            </a:r>
            <a:r>
              <a:rPr sz="3200" spc="-92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14" dirty="0">
                <a:solidFill>
                  <a:srgbClr val="000000"/>
                </a:solidFill>
                <a:latin typeface="Tahoma"/>
                <a:cs typeface="Tahoma"/>
              </a:rPr>
              <a:t>er</a:t>
            </a:r>
            <a:r>
              <a:rPr sz="3200" spc="-38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28" dirty="0">
                <a:solidFill>
                  <a:srgbClr val="000000"/>
                </a:solidFill>
                <a:latin typeface="Tahoma"/>
                <a:cs typeface="Tahoma"/>
              </a:rPr>
              <a:t>20</a:t>
            </a:r>
            <a:r>
              <a:rPr sz="3200" spc="-83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28" dirty="0">
                <a:solidFill>
                  <a:srgbClr val="000000"/>
                </a:solidFill>
                <a:latin typeface="Tahoma"/>
                <a:cs typeface="Tahoma"/>
              </a:rPr>
              <a:t>21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6596433" y="8776851"/>
            <a:ext cx="5379005" cy="5286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62"/>
              </a:lnSpc>
              <a:spcBef>
                <a:spcPts val="0"/>
              </a:spcBef>
              <a:spcAft>
                <a:spcPts val="0"/>
              </a:spcAft>
            </a:pPr>
            <a:r>
              <a:rPr sz="3200" spc="-76" dirty="0">
                <a:solidFill>
                  <a:srgbClr val="000000"/>
                </a:solidFill>
                <a:latin typeface="Tahoma"/>
                <a:cs typeface="Tahoma"/>
              </a:rPr>
              <a:t>samp</a:t>
            </a:r>
            <a:r>
              <a:rPr sz="3200" spc="-94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50" dirty="0">
                <a:solidFill>
                  <a:srgbClr val="000000"/>
                </a:solidFill>
                <a:latin typeface="Tahoma"/>
                <a:cs typeface="Tahoma"/>
              </a:rPr>
              <a:t>ai</a:t>
            </a:r>
            <a:r>
              <a:rPr sz="3200" spc="-26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103" dirty="0">
                <a:solidFill>
                  <a:srgbClr val="000000"/>
                </a:solidFill>
                <a:latin typeface="Tahoma"/>
                <a:cs typeface="Tahoma"/>
              </a:rPr>
              <a:t>awal</a:t>
            </a:r>
            <a:r>
              <a:rPr sz="3200" spc="-17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b</a:t>
            </a:r>
            <a:r>
              <a:rPr sz="3200" spc="-92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38" dirty="0">
                <a:solidFill>
                  <a:srgbClr val="000000"/>
                </a:solidFill>
                <a:latin typeface="Tahoma"/>
                <a:cs typeface="Tahoma"/>
              </a:rPr>
              <a:t>ulan</a:t>
            </a:r>
            <a:r>
              <a:rPr sz="3200" spc="-20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99" dirty="0">
                <a:solidFill>
                  <a:srgbClr val="000000"/>
                </a:solidFill>
                <a:latin typeface="Tahoma"/>
                <a:cs typeface="Tahoma"/>
              </a:rPr>
              <a:t>mare</a:t>
            </a:r>
            <a:r>
              <a:rPr sz="3200" spc="-97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t</a:t>
            </a:r>
            <a:r>
              <a:rPr sz="3200" spc="-284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28" dirty="0">
                <a:solidFill>
                  <a:srgbClr val="000000"/>
                </a:solidFill>
                <a:latin typeface="Tahoma"/>
                <a:cs typeface="Tahoma"/>
              </a:rPr>
              <a:t>20</a:t>
            </a:r>
            <a:r>
              <a:rPr sz="3200" spc="-83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28" dirty="0">
                <a:solidFill>
                  <a:srgbClr val="000000"/>
                </a:solidFill>
                <a:latin typeface="Tahoma"/>
                <a:cs typeface="Tahoma"/>
              </a:rPr>
              <a:t>22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13785000" y="9010096"/>
            <a:ext cx="3595211" cy="5286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62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p</a:t>
            </a:r>
            <a:r>
              <a:rPr sz="3200" spc="-94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56" dirty="0">
                <a:solidFill>
                  <a:srgbClr val="000000"/>
                </a:solidFill>
                <a:latin typeface="Tahoma"/>
                <a:cs typeface="Tahoma"/>
              </a:rPr>
              <a:t>rogram</a:t>
            </a:r>
            <a:r>
              <a:rPr sz="3200" spc="-33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23" dirty="0">
                <a:solidFill>
                  <a:srgbClr val="000000"/>
                </a:solidFill>
                <a:latin typeface="Tahoma"/>
                <a:cs typeface="Tahoma"/>
              </a:rPr>
              <a:t>SPSS</a:t>
            </a:r>
            <a:r>
              <a:rPr sz="3200" spc="-26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spc="-108" dirty="0">
                <a:solidFill>
                  <a:srgbClr val="000000"/>
                </a:solidFill>
                <a:latin typeface="Tahoma"/>
                <a:cs typeface="Tahoma"/>
              </a:rPr>
              <a:t>25.0</a:t>
            </a:r>
            <a:r>
              <a:rPr sz="3200" spc="-83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000000"/>
                </a:solidFill>
                <a:latin typeface="Tahoma"/>
                <a:cs typeface="Tahoma"/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32625" y="324805"/>
            <a:ext cx="3682611" cy="63400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692"/>
              </a:lnSpc>
              <a:spcBef>
                <a:spcPts val="0"/>
              </a:spcBef>
              <a:spcAft>
                <a:spcPts val="0"/>
              </a:spcAft>
            </a:pPr>
            <a:r>
              <a:rPr sz="4200" spc="-81" dirty="0">
                <a:solidFill>
                  <a:srgbClr val="000000"/>
                </a:solidFill>
                <a:latin typeface="ABEGJW+ArialMT"/>
                <a:cs typeface="ABEGJW+ArialMT"/>
              </a:rPr>
              <a:t>Hasil</a:t>
            </a:r>
            <a:r>
              <a:rPr sz="4200" spc="-107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4200" spc="-70" dirty="0">
                <a:solidFill>
                  <a:srgbClr val="000000"/>
                </a:solidFill>
                <a:latin typeface="ABEGJW+ArialMT"/>
                <a:cs typeface="ABEGJW+ArialMT"/>
              </a:rPr>
              <a:t>Penelitian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43668" y="2241551"/>
            <a:ext cx="17782775" cy="742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189"/>
              </a:lnSpc>
              <a:spcBef>
                <a:spcPts val="0"/>
              </a:spcBef>
              <a:spcAft>
                <a:spcPts val="0"/>
              </a:spcAft>
            </a:pPr>
            <a:r>
              <a:rPr sz="3750" spc="-111" dirty="0">
                <a:solidFill>
                  <a:srgbClr val="000000"/>
                </a:solidFill>
                <a:latin typeface="ABEGJW+ArialMT"/>
                <a:cs typeface="ABEGJW+ArialMT"/>
              </a:rPr>
              <a:t>Ber</a:t>
            </a:r>
            <a:r>
              <a:rPr sz="3750" spc="-871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spc="-34" dirty="0">
                <a:solidFill>
                  <a:srgbClr val="000000"/>
                </a:solidFill>
                <a:latin typeface="ABEGJW+ArialMT"/>
                <a:cs typeface="ABEGJW+ArialMT"/>
              </a:rPr>
              <a:t>dasar</a:t>
            </a:r>
            <a:r>
              <a:rPr sz="3750" spc="-871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dirty="0">
                <a:solidFill>
                  <a:srgbClr val="000000"/>
                </a:solidFill>
                <a:latin typeface="ABEGJW+ArialMT"/>
                <a:cs typeface="ABEGJW+ArialMT"/>
              </a:rPr>
              <a:t>kan</a:t>
            </a:r>
            <a:r>
              <a:rPr sz="3750" spc="-133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spc="-68" dirty="0">
                <a:solidFill>
                  <a:srgbClr val="000000"/>
                </a:solidFill>
                <a:latin typeface="ABEGJW+ArialMT"/>
                <a:cs typeface="ABEGJW+ArialMT"/>
              </a:rPr>
              <a:t>hasil</a:t>
            </a:r>
            <a:r>
              <a:rPr sz="3750" spc="-25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dirty="0">
                <a:solidFill>
                  <a:srgbClr val="000000"/>
                </a:solidFill>
                <a:latin typeface="ABEGJW+ArialMT"/>
                <a:cs typeface="ABEGJW+ArialMT"/>
              </a:rPr>
              <a:t>uji</a:t>
            </a:r>
            <a:r>
              <a:rPr sz="3750" spc="-103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dirty="0">
                <a:solidFill>
                  <a:srgbClr val="000000"/>
                </a:solidFill>
                <a:latin typeface="ABEGJW+ArialMT"/>
                <a:cs typeface="ABEGJW+ArialMT"/>
              </a:rPr>
              <a:t>T</a:t>
            </a:r>
            <a:r>
              <a:rPr sz="3750" spc="-393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spc="-125" dirty="0">
                <a:solidFill>
                  <a:srgbClr val="000000"/>
                </a:solidFill>
                <a:latin typeface="ABEGJW+ArialMT"/>
                <a:cs typeface="ABEGJW+ArialMT"/>
              </a:rPr>
              <a:t>meng</a:t>
            </a:r>
            <a:r>
              <a:rPr sz="3750" spc="-902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dirty="0">
                <a:solidFill>
                  <a:srgbClr val="000000"/>
                </a:solidFill>
                <a:latin typeface="ABEGJW+ArialMT"/>
                <a:cs typeface="ABEGJW+ArialMT"/>
              </a:rPr>
              <a:t>g</a:t>
            </a:r>
            <a:r>
              <a:rPr sz="3750" spc="-897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spc="-25" dirty="0">
                <a:solidFill>
                  <a:srgbClr val="000000"/>
                </a:solidFill>
                <a:latin typeface="ABEGJW+ArialMT"/>
                <a:cs typeface="ABEGJW+ArialMT"/>
              </a:rPr>
              <a:t>unakan</a:t>
            </a:r>
          </a:p>
          <a:p>
            <a:pPr marL="0" marR="0">
              <a:lnSpc>
                <a:spcPts val="4189"/>
              </a:lnSpc>
              <a:spcBef>
                <a:spcPts val="310"/>
              </a:spcBef>
              <a:spcAft>
                <a:spcPts val="0"/>
              </a:spcAft>
            </a:pPr>
            <a:r>
              <a:rPr sz="3750" dirty="0">
                <a:solidFill>
                  <a:srgbClr val="000000"/>
                </a:solidFill>
                <a:latin typeface="ABEGJW+ArialMT"/>
                <a:cs typeface="ABEGJW+ArialMT"/>
              </a:rPr>
              <a:t>I</a:t>
            </a:r>
            <a:r>
              <a:rPr sz="3750" spc="-611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spc="-25" dirty="0">
                <a:solidFill>
                  <a:srgbClr val="000000"/>
                </a:solidFill>
                <a:latin typeface="ABEGJW+ArialMT"/>
                <a:cs typeface="ABEGJW+ArialMT"/>
              </a:rPr>
              <a:t>ndependent</a:t>
            </a:r>
            <a:r>
              <a:rPr sz="3750" spc="201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spc="-166" dirty="0">
                <a:solidFill>
                  <a:srgbClr val="000000"/>
                </a:solidFill>
                <a:latin typeface="ABEGJW+ArialMT"/>
                <a:cs typeface="ABEGJW+ArialMT"/>
              </a:rPr>
              <a:t>Samp</a:t>
            </a:r>
            <a:r>
              <a:rPr sz="3750" spc="-1005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spc="-40" dirty="0">
                <a:solidFill>
                  <a:srgbClr val="000000"/>
                </a:solidFill>
                <a:latin typeface="ABEGJW+ArialMT"/>
                <a:cs typeface="ABEGJW+ArialMT"/>
              </a:rPr>
              <a:t>les</a:t>
            </a:r>
            <a:r>
              <a:rPr sz="3750" spc="-278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dirty="0">
                <a:solidFill>
                  <a:srgbClr val="000000"/>
                </a:solidFill>
                <a:latin typeface="ABEGJW+ArialMT"/>
                <a:cs typeface="ABEGJW+ArialMT"/>
              </a:rPr>
              <a:t>T</a:t>
            </a:r>
            <a:r>
              <a:rPr sz="3750" spc="-393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spc="-166" dirty="0">
                <a:solidFill>
                  <a:srgbClr val="000000"/>
                </a:solidFill>
                <a:latin typeface="ABEGJW+ArialMT"/>
                <a:cs typeface="ABEGJW+ArialMT"/>
              </a:rPr>
              <a:t>Te</a:t>
            </a:r>
            <a:r>
              <a:rPr sz="3750" spc="-1130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spc="-129" dirty="0">
                <a:solidFill>
                  <a:srgbClr val="000000"/>
                </a:solidFill>
                <a:latin typeface="ABEGJW+ArialMT"/>
                <a:cs typeface="ABEGJW+ArialMT"/>
              </a:rPr>
              <a:t>st</a:t>
            </a:r>
            <a:r>
              <a:rPr sz="3750" spc="305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spc="-109" dirty="0">
                <a:solidFill>
                  <a:srgbClr val="000000"/>
                </a:solidFill>
                <a:latin typeface="ABEGJW+ArialMT"/>
                <a:cs typeface="ABEGJW+ArialMT"/>
              </a:rPr>
              <a:t>menunj</a:t>
            </a:r>
            <a:r>
              <a:rPr sz="3750" spc="-972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spc="-18" dirty="0">
                <a:solidFill>
                  <a:srgbClr val="000000"/>
                </a:solidFill>
                <a:latin typeface="ABEGJW+ArialMT"/>
                <a:cs typeface="ABEGJW+ArialMT"/>
              </a:rPr>
              <a:t>ukan</a:t>
            </a:r>
          </a:p>
          <a:p>
            <a:pPr marL="0" marR="0">
              <a:lnSpc>
                <a:spcPts val="4189"/>
              </a:lnSpc>
              <a:spcBef>
                <a:spcPts val="310"/>
              </a:spcBef>
              <a:spcAft>
                <a:spcPts val="0"/>
              </a:spcAft>
            </a:pPr>
            <a:r>
              <a:rPr sz="3750" spc="15" dirty="0">
                <a:solidFill>
                  <a:srgbClr val="000000"/>
                </a:solidFill>
                <a:latin typeface="ABEGJW+ArialMT"/>
                <a:cs typeface="ABEGJW+ArialMT"/>
              </a:rPr>
              <a:t>bahw</a:t>
            </a:r>
            <a:r>
              <a:rPr sz="3750" spc="-822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dirty="0">
                <a:solidFill>
                  <a:srgbClr val="000000"/>
                </a:solidFill>
                <a:latin typeface="ABEGJW+ArialMT"/>
                <a:cs typeface="ABEGJW+ArialMT"/>
              </a:rPr>
              <a:t>a</a:t>
            </a:r>
            <a:r>
              <a:rPr sz="3750" spc="-62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spc="-37" dirty="0">
                <a:solidFill>
                  <a:srgbClr val="000000"/>
                </a:solidFill>
                <a:latin typeface="ABEGJW+ArialMT"/>
                <a:cs typeface="ABEGJW+ArialMT"/>
              </a:rPr>
              <a:t>nilai</a:t>
            </a:r>
            <a:r>
              <a:rPr sz="3750" spc="-68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spc="-121" dirty="0">
                <a:solidFill>
                  <a:srgbClr val="000000"/>
                </a:solidFill>
                <a:latin typeface="ABEGJW+ArialMT"/>
                <a:cs typeface="ABEGJW+ArialMT"/>
              </a:rPr>
              <a:t>Sig</a:t>
            </a:r>
            <a:r>
              <a:rPr sz="3750" spc="202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dirty="0">
                <a:solidFill>
                  <a:srgbClr val="000000"/>
                </a:solidFill>
                <a:latin typeface="ABEGJW+ArialMT"/>
                <a:cs typeface="ABEGJW+ArialMT"/>
              </a:rPr>
              <a:t>0</a:t>
            </a:r>
            <a:r>
              <a:rPr sz="3750" spc="-944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spc="15" dirty="0">
                <a:solidFill>
                  <a:srgbClr val="000000"/>
                </a:solidFill>
                <a:latin typeface="ABEGJW+ArialMT"/>
                <a:cs typeface="ABEGJW+ArialMT"/>
              </a:rPr>
              <a:t>,364</a:t>
            </a:r>
            <a:r>
              <a:rPr sz="3750" spc="257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dirty="0">
                <a:solidFill>
                  <a:srgbClr val="000000"/>
                </a:solidFill>
                <a:latin typeface="ABEGJW+ArialMT"/>
                <a:cs typeface="ABEGJW+ArialMT"/>
              </a:rPr>
              <a:t>&gt;</a:t>
            </a:r>
            <a:r>
              <a:rPr sz="3750" spc="-432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spc="37" dirty="0">
                <a:solidFill>
                  <a:srgbClr val="000000"/>
                </a:solidFill>
                <a:latin typeface="ABEGJW+ArialMT"/>
                <a:cs typeface="ABEGJW+ArialMT"/>
              </a:rPr>
              <a:t>0,05.</a:t>
            </a:r>
            <a:r>
              <a:rPr sz="3750" spc="-247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dirty="0">
                <a:solidFill>
                  <a:srgbClr val="000000"/>
                </a:solidFill>
                <a:latin typeface="ABEGJW+ArialMT"/>
                <a:cs typeface="ABEGJW+ArialMT"/>
              </a:rPr>
              <a:t>K</a:t>
            </a:r>
            <a:r>
              <a:rPr sz="3750" spc="-907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spc="-64" dirty="0">
                <a:solidFill>
                  <a:srgbClr val="000000"/>
                </a:solidFill>
                <a:latin typeface="ABEGJW+ArialMT"/>
                <a:cs typeface="ABEGJW+ArialMT"/>
              </a:rPr>
              <a:t>emudian</a:t>
            </a:r>
          </a:p>
          <a:p>
            <a:pPr marL="0" marR="0">
              <a:lnSpc>
                <a:spcPts val="4189"/>
              </a:lnSpc>
              <a:spcBef>
                <a:spcPts val="285"/>
              </a:spcBef>
              <a:spcAft>
                <a:spcPts val="0"/>
              </a:spcAft>
            </a:pPr>
            <a:r>
              <a:rPr sz="3750" spc="-20" dirty="0">
                <a:solidFill>
                  <a:srgbClr val="000000"/>
                </a:solidFill>
                <a:latin typeface="ABEGJW+ArialMT"/>
                <a:cs typeface="ABEGJW+ArialMT"/>
              </a:rPr>
              <a:t>uji</a:t>
            </a:r>
            <a:r>
              <a:rPr sz="3750" spc="-50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spc="-61" dirty="0">
                <a:solidFill>
                  <a:srgbClr val="000000"/>
                </a:solidFill>
                <a:latin typeface="ABEGJW+ArialMT"/>
                <a:cs typeface="ABEGJW+ArialMT"/>
              </a:rPr>
              <a:t>hipotesis</a:t>
            </a:r>
            <a:r>
              <a:rPr sz="3750" spc="978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spc="-44" dirty="0">
                <a:solidFill>
                  <a:srgbClr val="000000"/>
                </a:solidFill>
                <a:latin typeface="ABEGJW+ArialMT"/>
                <a:cs typeface="ABEGJW+ArialMT"/>
              </a:rPr>
              <a:t>menggunakan</a:t>
            </a:r>
            <a:r>
              <a:rPr sz="3750" spc="-25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spc="-20" dirty="0">
                <a:solidFill>
                  <a:srgbClr val="000000"/>
                </a:solidFill>
                <a:latin typeface="ABEGJW+ArialMT"/>
                <a:cs typeface="ABEGJW+ArialMT"/>
              </a:rPr>
              <a:t>uji</a:t>
            </a:r>
            <a:r>
              <a:rPr sz="3750" spc="-11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dirty="0">
                <a:solidFill>
                  <a:srgbClr val="000000"/>
                </a:solidFill>
                <a:latin typeface="ABEGJW+ArialMT"/>
                <a:cs typeface="ABEGJW+ArialMT"/>
              </a:rPr>
              <a:t>t</a:t>
            </a:r>
          </a:p>
          <a:p>
            <a:pPr marL="0" marR="0">
              <a:lnSpc>
                <a:spcPts val="4189"/>
              </a:lnSpc>
              <a:spcBef>
                <a:spcPts val="335"/>
              </a:spcBef>
              <a:spcAft>
                <a:spcPts val="0"/>
              </a:spcAft>
            </a:pPr>
            <a:r>
              <a:rPr sz="3750" spc="-10" dirty="0">
                <a:solidFill>
                  <a:srgbClr val="000000"/>
                </a:solidFill>
                <a:latin typeface="ABEGJW+ArialMT"/>
                <a:cs typeface="ABEGJW+ArialMT"/>
              </a:rPr>
              <a:t>independent</a:t>
            </a:r>
            <a:r>
              <a:rPr sz="3750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spc="-113" dirty="0">
                <a:solidFill>
                  <a:srgbClr val="000000"/>
                </a:solidFill>
                <a:latin typeface="ABEGJW+ArialMT"/>
                <a:cs typeface="ABEGJW+ArialMT"/>
              </a:rPr>
              <a:t>sample</a:t>
            </a:r>
            <a:r>
              <a:rPr sz="3750" spc="-104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spc="93" dirty="0">
                <a:solidFill>
                  <a:srgbClr val="000000"/>
                </a:solidFill>
                <a:latin typeface="ABEGJW+ArialMT"/>
                <a:cs typeface="ABEGJW+ArialMT"/>
              </a:rPr>
              <a:t>t-test</a:t>
            </a:r>
            <a:r>
              <a:rPr sz="3750" spc="88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dirty="0">
                <a:solidFill>
                  <a:srgbClr val="000000"/>
                </a:solidFill>
                <a:latin typeface="ABEGJW+ArialMT"/>
                <a:cs typeface="ABEGJW+ArialMT"/>
              </a:rPr>
              <a:t>dan diketahui</a:t>
            </a:r>
          </a:p>
          <a:p>
            <a:pPr marL="0" marR="0">
              <a:lnSpc>
                <a:spcPts val="4189"/>
              </a:lnSpc>
              <a:spcBef>
                <a:spcPts val="310"/>
              </a:spcBef>
              <a:spcAft>
                <a:spcPts val="0"/>
              </a:spcAft>
            </a:pPr>
            <a:r>
              <a:rPr sz="3750" dirty="0">
                <a:solidFill>
                  <a:srgbClr val="000000"/>
                </a:solidFill>
                <a:latin typeface="ABEGJW+ArialMT"/>
                <a:cs typeface="ABEGJW+ArialMT"/>
              </a:rPr>
              <a:t>t</a:t>
            </a:r>
            <a:r>
              <a:rPr sz="3750" spc="175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spc="10" dirty="0">
                <a:solidFill>
                  <a:srgbClr val="000000"/>
                </a:solidFill>
                <a:latin typeface="ABEGJW+ArialMT"/>
                <a:cs typeface="ABEGJW+ArialMT"/>
              </a:rPr>
              <a:t>adalah</a:t>
            </a:r>
            <a:r>
              <a:rPr sz="3750" spc="-112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spc="-230" dirty="0">
                <a:solidFill>
                  <a:srgbClr val="000000"/>
                </a:solidFill>
                <a:latin typeface="ABEGJW+ArialMT"/>
                <a:cs typeface="ABEGJW+ArialMT"/>
              </a:rPr>
              <a:t>5.915</a:t>
            </a:r>
            <a:r>
              <a:rPr sz="3750" spc="113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spc="-109" dirty="0">
                <a:solidFill>
                  <a:srgbClr val="000000"/>
                </a:solidFill>
                <a:latin typeface="ABEGJW+ArialMT"/>
                <a:cs typeface="ABEGJW+ArialMT"/>
              </a:rPr>
              <a:t>mean</a:t>
            </a:r>
            <a:r>
              <a:rPr sz="3750" spc="-23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spc="-325" dirty="0">
                <a:solidFill>
                  <a:srgbClr val="000000"/>
                </a:solidFill>
                <a:latin typeface="ABEGJW+ArialMT"/>
                <a:cs typeface="ABEGJW+ArialMT"/>
              </a:rPr>
              <a:t>7.714</a:t>
            </a:r>
            <a:r>
              <a:rPr sz="3750" spc="-709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dirty="0">
                <a:solidFill>
                  <a:srgbClr val="000000"/>
                </a:solidFill>
                <a:latin typeface="ABEGJW+ArialMT"/>
                <a:cs typeface="ABEGJW+ArialMT"/>
              </a:rPr>
              <a:t>,</a:t>
            </a:r>
          </a:p>
          <a:p>
            <a:pPr marL="0" marR="0">
              <a:lnSpc>
                <a:spcPts val="4189"/>
              </a:lnSpc>
              <a:spcBef>
                <a:spcPts val="310"/>
              </a:spcBef>
              <a:spcAft>
                <a:spcPts val="0"/>
              </a:spcAft>
            </a:pPr>
            <a:r>
              <a:rPr sz="3750" spc="-176" dirty="0">
                <a:solidFill>
                  <a:srgbClr val="000000"/>
                </a:solidFill>
                <a:latin typeface="ABEGJW+ArialMT"/>
                <a:cs typeface="ABEGJW+ArialMT"/>
              </a:rPr>
              <a:t>95%</a:t>
            </a:r>
            <a:r>
              <a:rPr sz="3750" spc="-526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dirty="0">
                <a:solidFill>
                  <a:srgbClr val="000000"/>
                </a:solidFill>
                <a:latin typeface="ABEGJW+ArialMT"/>
                <a:cs typeface="ABEGJW+ArialMT"/>
              </a:rPr>
              <a:t>confidence</a:t>
            </a:r>
            <a:r>
              <a:rPr sz="3750" spc="20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spc="43" dirty="0">
                <a:solidFill>
                  <a:srgbClr val="000000"/>
                </a:solidFill>
                <a:latin typeface="ABEGJW+ArialMT"/>
                <a:cs typeface="ABEGJW+ArialMT"/>
              </a:rPr>
              <a:t>interval</a:t>
            </a:r>
            <a:r>
              <a:rPr sz="3750" spc="57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spc="144" dirty="0">
                <a:solidFill>
                  <a:srgbClr val="000000"/>
                </a:solidFill>
                <a:latin typeface="ABEGJW+ArialMT"/>
                <a:cs typeface="ABEGJW+ArialMT"/>
              </a:rPr>
              <a:t>of</a:t>
            </a:r>
            <a:r>
              <a:rPr sz="3750" spc="138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spc="123" dirty="0">
                <a:solidFill>
                  <a:srgbClr val="000000"/>
                </a:solidFill>
                <a:latin typeface="ABEGJW+ArialMT"/>
                <a:cs typeface="ABEGJW+ArialMT"/>
              </a:rPr>
              <a:t>thr</a:t>
            </a:r>
            <a:r>
              <a:rPr sz="3750" spc="125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spc="63" dirty="0">
                <a:solidFill>
                  <a:srgbClr val="000000"/>
                </a:solidFill>
                <a:latin typeface="ABEGJW+ArialMT"/>
                <a:cs typeface="ABEGJW+ArialMT"/>
              </a:rPr>
              <a:t>difference,</a:t>
            </a:r>
          </a:p>
          <a:p>
            <a:pPr marL="0" marR="0">
              <a:lnSpc>
                <a:spcPts val="4189"/>
              </a:lnSpc>
              <a:spcBef>
                <a:spcPts val="310"/>
              </a:spcBef>
              <a:spcAft>
                <a:spcPts val="0"/>
              </a:spcAft>
            </a:pPr>
            <a:r>
              <a:rPr sz="3750" spc="-43" dirty="0">
                <a:solidFill>
                  <a:srgbClr val="000000"/>
                </a:solidFill>
                <a:latin typeface="ABEGJW+ArialMT"/>
                <a:cs typeface="ABEGJW+ArialMT"/>
              </a:rPr>
              <a:t>low</a:t>
            </a:r>
            <a:r>
              <a:rPr sz="3750" spc="-822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spc="-43" dirty="0">
                <a:solidFill>
                  <a:srgbClr val="000000"/>
                </a:solidFill>
                <a:latin typeface="ABEGJW+ArialMT"/>
                <a:cs typeface="ABEGJW+ArialMT"/>
              </a:rPr>
              <a:t>er</a:t>
            </a:r>
            <a:r>
              <a:rPr sz="3750" spc="155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dirty="0">
                <a:solidFill>
                  <a:srgbClr val="000000"/>
                </a:solidFill>
                <a:latin typeface="ABEGJW+ArialMT"/>
                <a:cs typeface="ABEGJW+ArialMT"/>
              </a:rPr>
              <a:t>=</a:t>
            </a:r>
            <a:r>
              <a:rPr sz="3750" spc="-301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dirty="0">
                <a:solidFill>
                  <a:srgbClr val="000000"/>
                </a:solidFill>
                <a:latin typeface="ABEGJW+ArialMT"/>
                <a:cs typeface="ABEGJW+ArialMT"/>
              </a:rPr>
              <a:t>4</a:t>
            </a:r>
            <a:r>
              <a:rPr sz="3750" spc="-709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spc="-138" dirty="0">
                <a:solidFill>
                  <a:srgbClr val="000000"/>
                </a:solidFill>
                <a:latin typeface="ABEGJW+ArialMT"/>
                <a:cs typeface="ABEGJW+ArialMT"/>
              </a:rPr>
              <a:t>.873</a:t>
            </a:r>
            <a:r>
              <a:rPr sz="3750" spc="25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spc="46" dirty="0">
                <a:solidFill>
                  <a:srgbClr val="000000"/>
                </a:solidFill>
                <a:latin typeface="ABEGJW+ArialMT"/>
                <a:cs typeface="ABEGJW+ArialMT"/>
              </a:rPr>
              <a:t>dan</a:t>
            </a:r>
            <a:r>
              <a:rPr sz="3750" spc="-178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spc="-12" dirty="0">
                <a:solidFill>
                  <a:srgbClr val="000000"/>
                </a:solidFill>
                <a:latin typeface="ABEGJW+ArialMT"/>
                <a:cs typeface="ABEGJW+ArialMT"/>
              </a:rPr>
              <a:t>upp</a:t>
            </a:r>
            <a:r>
              <a:rPr sz="3750" spc="-1002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spc="-43" dirty="0">
                <a:solidFill>
                  <a:srgbClr val="000000"/>
                </a:solidFill>
                <a:latin typeface="ABEGJW+ArialMT"/>
                <a:cs typeface="ABEGJW+ArialMT"/>
              </a:rPr>
              <a:t>er</a:t>
            </a:r>
            <a:r>
              <a:rPr sz="3750" spc="155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dirty="0">
                <a:solidFill>
                  <a:srgbClr val="000000"/>
                </a:solidFill>
                <a:latin typeface="ABEGJW+ArialMT"/>
                <a:cs typeface="ABEGJW+ArialMT"/>
              </a:rPr>
              <a:t>=</a:t>
            </a:r>
            <a:r>
              <a:rPr sz="3750" spc="-301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spc="-187" dirty="0">
                <a:solidFill>
                  <a:srgbClr val="000000"/>
                </a:solidFill>
                <a:latin typeface="ABEGJW+ArialMT"/>
                <a:cs typeface="ABEGJW+ArialMT"/>
              </a:rPr>
              <a:t>10.556</a:t>
            </a:r>
            <a:r>
              <a:rPr sz="3750" spc="185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spc="-100" dirty="0">
                <a:solidFill>
                  <a:srgbClr val="000000"/>
                </a:solidFill>
                <a:latin typeface="ABEGJW+ArialMT"/>
                <a:cs typeface="ABEGJW+ArialMT"/>
              </a:rPr>
              <a:t>kemud</a:t>
            </a:r>
            <a:r>
              <a:rPr sz="3750" spc="-944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spc="-15" dirty="0">
                <a:solidFill>
                  <a:srgbClr val="000000"/>
                </a:solidFill>
                <a:latin typeface="ABEGJW+ArialMT"/>
                <a:cs typeface="ABEGJW+ArialMT"/>
              </a:rPr>
              <a:t>ian</a:t>
            </a:r>
          </a:p>
          <a:p>
            <a:pPr marL="0" marR="0">
              <a:lnSpc>
                <a:spcPts val="4189"/>
              </a:lnSpc>
              <a:spcBef>
                <a:spcPts val="310"/>
              </a:spcBef>
              <a:spcAft>
                <a:spcPts val="0"/>
              </a:spcAft>
            </a:pPr>
            <a:r>
              <a:rPr sz="3750" spc="54" dirty="0">
                <a:solidFill>
                  <a:srgbClr val="000000"/>
                </a:solidFill>
                <a:latin typeface="ABEGJW+ArialMT"/>
                <a:cs typeface="ABEGJW+ArialMT"/>
              </a:rPr>
              <a:t>thitung</a:t>
            </a:r>
            <a:r>
              <a:rPr sz="3750" spc="63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dirty="0">
                <a:solidFill>
                  <a:srgbClr val="000000"/>
                </a:solidFill>
                <a:latin typeface="ABEGJW+ArialMT"/>
                <a:cs typeface="ABEGJW+ArialMT"/>
              </a:rPr>
              <a:t>dibandingkan</a:t>
            </a:r>
            <a:r>
              <a:rPr sz="3750" spc="37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dirty="0">
                <a:solidFill>
                  <a:srgbClr val="000000"/>
                </a:solidFill>
                <a:latin typeface="ABEGJW+ArialMT"/>
                <a:cs typeface="ABEGJW+ArialMT"/>
              </a:rPr>
              <a:t>dengan </a:t>
            </a:r>
            <a:r>
              <a:rPr sz="3750" spc="73" dirty="0">
                <a:solidFill>
                  <a:srgbClr val="000000"/>
                </a:solidFill>
                <a:latin typeface="ABEGJW+ArialMT"/>
                <a:cs typeface="ABEGJW+ArialMT"/>
              </a:rPr>
              <a:t>ttabel</a:t>
            </a:r>
            <a:r>
              <a:rPr sz="3750" spc="81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spc="77" dirty="0">
                <a:solidFill>
                  <a:srgbClr val="000000"/>
                </a:solidFill>
                <a:latin typeface="ABEGJW+ArialMT"/>
                <a:cs typeface="ABEGJW+ArialMT"/>
              </a:rPr>
              <a:t>df=</a:t>
            </a:r>
            <a:r>
              <a:rPr sz="3750" spc="75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spc="-305" dirty="0">
                <a:solidFill>
                  <a:srgbClr val="000000"/>
                </a:solidFill>
                <a:latin typeface="ABEGJW+ArialMT"/>
                <a:cs typeface="ABEGJW+ArialMT"/>
              </a:rPr>
              <a:t>12,</a:t>
            </a:r>
            <a:r>
              <a:rPr sz="3750" spc="426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dirty="0">
                <a:solidFill>
                  <a:srgbClr val="000000"/>
                </a:solidFill>
                <a:latin typeface="ABEGJW+ArialMT"/>
                <a:cs typeface="ABEGJW+ArialMT"/>
              </a:rPr>
              <a:t>dengan ketentuan</a:t>
            </a:r>
            <a:r>
              <a:rPr sz="3750" spc="18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spc="54" dirty="0">
                <a:solidFill>
                  <a:srgbClr val="000000"/>
                </a:solidFill>
                <a:latin typeface="ABEGJW+ArialMT"/>
                <a:cs typeface="ABEGJW+ArialMT"/>
              </a:rPr>
              <a:t>thitung</a:t>
            </a:r>
            <a:r>
              <a:rPr sz="3750" spc="63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dirty="0">
                <a:solidFill>
                  <a:srgbClr val="000000"/>
                </a:solidFill>
                <a:latin typeface="ABEGJW+ArialMT"/>
                <a:cs typeface="ABEGJW+ArialMT"/>
              </a:rPr>
              <a:t>&gt;</a:t>
            </a:r>
            <a:r>
              <a:rPr sz="3750" spc="-62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spc="73" dirty="0">
                <a:solidFill>
                  <a:srgbClr val="000000"/>
                </a:solidFill>
                <a:latin typeface="ABEGJW+ArialMT"/>
                <a:cs typeface="ABEGJW+ArialMT"/>
              </a:rPr>
              <a:t>ttabel</a:t>
            </a:r>
          </a:p>
          <a:p>
            <a:pPr marL="0" marR="0">
              <a:lnSpc>
                <a:spcPts val="4189"/>
              </a:lnSpc>
              <a:spcBef>
                <a:spcPts val="310"/>
              </a:spcBef>
              <a:spcAft>
                <a:spcPts val="0"/>
              </a:spcAft>
            </a:pPr>
            <a:r>
              <a:rPr sz="3750" spc="-235" dirty="0">
                <a:solidFill>
                  <a:srgbClr val="000000"/>
                </a:solidFill>
                <a:latin typeface="ABEGJW+ArialMT"/>
                <a:cs typeface="ABEGJW+ArialMT"/>
              </a:rPr>
              <a:t>(5.915</a:t>
            </a:r>
            <a:r>
              <a:rPr sz="3750" spc="-43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dirty="0">
                <a:solidFill>
                  <a:srgbClr val="000000"/>
                </a:solidFill>
                <a:latin typeface="ABEGJW+ArialMT"/>
                <a:cs typeface="ABEGJW+ArialMT"/>
              </a:rPr>
              <a:t>&gt;</a:t>
            </a:r>
            <a:r>
              <a:rPr sz="3750" spc="-417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spc="-208" dirty="0">
                <a:solidFill>
                  <a:srgbClr val="000000"/>
                </a:solidFill>
                <a:latin typeface="ABEGJW+ArialMT"/>
                <a:cs typeface="ABEGJW+ArialMT"/>
              </a:rPr>
              <a:t>2.719)</a:t>
            </a:r>
            <a:r>
              <a:rPr sz="3750" spc="-80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dirty="0">
                <a:solidFill>
                  <a:srgbClr val="000000"/>
                </a:solidFill>
                <a:latin typeface="ABEGJW+ArialMT"/>
                <a:cs typeface="ABEGJW+ArialMT"/>
              </a:rPr>
              <a:t>dikarenakan</a:t>
            </a:r>
            <a:r>
              <a:rPr sz="3750" spc="-25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spc="14" dirty="0">
                <a:solidFill>
                  <a:srgbClr val="000000"/>
                </a:solidFill>
                <a:latin typeface="ABEGJW+ArialMT"/>
                <a:cs typeface="ABEGJW+ArialMT"/>
              </a:rPr>
              <a:t>perbandingan</a:t>
            </a:r>
            <a:r>
              <a:rPr sz="3750" spc="-18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spc="109" dirty="0">
                <a:solidFill>
                  <a:srgbClr val="000000"/>
                </a:solidFill>
                <a:latin typeface="ABEGJW+ArialMT"/>
                <a:cs typeface="ABEGJW+ArialMT"/>
              </a:rPr>
              <a:t>rata-rata</a:t>
            </a:r>
            <a:r>
              <a:rPr sz="3750" spc="-37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spc="34" dirty="0">
                <a:solidFill>
                  <a:srgbClr val="000000"/>
                </a:solidFill>
                <a:latin typeface="ABEGJW+ArialMT"/>
                <a:cs typeface="ABEGJW+ArialMT"/>
              </a:rPr>
              <a:t>pretest</a:t>
            </a:r>
            <a:r>
              <a:rPr sz="3750" spc="-44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spc="-140" dirty="0">
                <a:solidFill>
                  <a:srgbClr val="000000"/>
                </a:solidFill>
                <a:latin typeface="ABEGJW+ArialMT"/>
                <a:cs typeface="ABEGJW+ArialMT"/>
              </a:rPr>
              <a:t>96.14</a:t>
            </a:r>
            <a:r>
              <a:rPr sz="3750" spc="-40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dirty="0">
                <a:solidFill>
                  <a:srgbClr val="000000"/>
                </a:solidFill>
                <a:latin typeface="ABEGJW+ArialMT"/>
                <a:cs typeface="ABEGJW+ArialMT"/>
              </a:rPr>
              <a:t>dan</a:t>
            </a:r>
            <a:r>
              <a:rPr sz="3750" spc="-41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dirty="0">
                <a:solidFill>
                  <a:srgbClr val="000000"/>
                </a:solidFill>
                <a:latin typeface="ABEGJW+ArialMT"/>
                <a:cs typeface="ABEGJW+ArialMT"/>
              </a:rPr>
              <a:t>posttest</a:t>
            </a:r>
            <a:r>
              <a:rPr sz="3750" spc="-47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dirty="0">
                <a:solidFill>
                  <a:srgbClr val="000000"/>
                </a:solidFill>
                <a:latin typeface="ABEGJW+ArialMT"/>
                <a:cs typeface="ABEGJW+ArialMT"/>
              </a:rPr>
              <a:t>95.00</a:t>
            </a:r>
          </a:p>
          <a:p>
            <a:pPr marL="0" marR="0">
              <a:lnSpc>
                <a:spcPts val="4189"/>
              </a:lnSpc>
              <a:spcBef>
                <a:spcPts val="310"/>
              </a:spcBef>
              <a:spcAft>
                <a:spcPts val="0"/>
              </a:spcAft>
            </a:pPr>
            <a:r>
              <a:rPr sz="3750" spc="50" dirty="0">
                <a:solidFill>
                  <a:srgbClr val="000000"/>
                </a:solidFill>
                <a:latin typeface="ABEGJW+ArialMT"/>
                <a:cs typeface="ABEGJW+ArialMT"/>
              </a:rPr>
              <a:t>yang</a:t>
            </a:r>
            <a:r>
              <a:rPr sz="3750" spc="52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spc="79" dirty="0">
                <a:solidFill>
                  <a:srgbClr val="000000"/>
                </a:solidFill>
                <a:latin typeface="ABEGJW+ArialMT"/>
                <a:cs typeface="ABEGJW+ArialMT"/>
              </a:rPr>
              <a:t>berarti</a:t>
            </a:r>
            <a:r>
              <a:rPr sz="3750" spc="89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spc="58" dirty="0">
                <a:solidFill>
                  <a:srgbClr val="000000"/>
                </a:solidFill>
                <a:latin typeface="ABEGJW+ArialMT"/>
                <a:cs typeface="ABEGJW+ArialMT"/>
              </a:rPr>
              <a:t>terjadi</a:t>
            </a:r>
            <a:r>
              <a:rPr sz="3750" spc="73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spc="-31" dirty="0">
                <a:solidFill>
                  <a:srgbClr val="000000"/>
                </a:solidFill>
                <a:latin typeface="ABEGJW+ArialMT"/>
                <a:cs typeface="ABEGJW+ArialMT"/>
              </a:rPr>
              <a:t>penurunan</a:t>
            </a:r>
            <a:r>
              <a:rPr sz="3750" spc="-12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spc="-60" dirty="0">
                <a:solidFill>
                  <a:srgbClr val="000000"/>
                </a:solidFill>
                <a:latin typeface="ABEGJW+ArialMT"/>
                <a:cs typeface="ABEGJW+ArialMT"/>
              </a:rPr>
              <a:t>sebesar</a:t>
            </a:r>
            <a:r>
              <a:rPr sz="3750" spc="-52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spc="-300" dirty="0">
                <a:solidFill>
                  <a:srgbClr val="000000"/>
                </a:solidFill>
                <a:latin typeface="ABEGJW+ArialMT"/>
                <a:cs typeface="ABEGJW+ArialMT"/>
              </a:rPr>
              <a:t>1.14.</a:t>
            </a:r>
            <a:r>
              <a:rPr sz="3750" spc="-751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dirty="0">
                <a:solidFill>
                  <a:srgbClr val="000000"/>
                </a:solidFill>
                <a:latin typeface="ABEGJW+ArialMT"/>
                <a:cs typeface="ABEGJW+ArialMT"/>
              </a:rPr>
              <a:t>Hal </a:t>
            </a:r>
            <a:r>
              <a:rPr sz="3750" spc="-56" dirty="0">
                <a:solidFill>
                  <a:srgbClr val="000000"/>
                </a:solidFill>
                <a:latin typeface="ABEGJW+ArialMT"/>
                <a:cs typeface="ABEGJW+ArialMT"/>
              </a:rPr>
              <a:t>ini</a:t>
            </a:r>
            <a:r>
              <a:rPr sz="3750" spc="-46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spc="-20" dirty="0">
                <a:solidFill>
                  <a:srgbClr val="000000"/>
                </a:solidFill>
                <a:latin typeface="ABEGJW+ArialMT"/>
                <a:cs typeface="ABEGJW+ArialMT"/>
              </a:rPr>
              <a:t>menyatakan</a:t>
            </a:r>
            <a:r>
              <a:rPr sz="3750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spc="54" dirty="0">
                <a:solidFill>
                  <a:srgbClr val="000000"/>
                </a:solidFill>
                <a:latin typeface="ABEGJW+ArialMT"/>
                <a:cs typeface="ABEGJW+ArialMT"/>
              </a:rPr>
              <a:t>bahwa</a:t>
            </a:r>
            <a:r>
              <a:rPr sz="3750" spc="66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spc="-40" dirty="0">
                <a:solidFill>
                  <a:srgbClr val="000000"/>
                </a:solidFill>
                <a:latin typeface="ABEGJW+ArialMT"/>
                <a:cs typeface="ABEGJW+ArialMT"/>
              </a:rPr>
              <a:t>Ho</a:t>
            </a:r>
            <a:r>
              <a:rPr sz="3750" spc="-37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spc="23" dirty="0">
                <a:solidFill>
                  <a:srgbClr val="000000"/>
                </a:solidFill>
                <a:latin typeface="ABEGJW+ArialMT"/>
                <a:cs typeface="ABEGJW+ArialMT"/>
              </a:rPr>
              <a:t>ditolak</a:t>
            </a:r>
          </a:p>
          <a:p>
            <a:pPr marL="0" marR="0">
              <a:lnSpc>
                <a:spcPts val="4189"/>
              </a:lnSpc>
              <a:spcBef>
                <a:spcPts val="310"/>
              </a:spcBef>
              <a:spcAft>
                <a:spcPts val="0"/>
              </a:spcAft>
            </a:pPr>
            <a:r>
              <a:rPr sz="3750" dirty="0">
                <a:solidFill>
                  <a:srgbClr val="000000"/>
                </a:solidFill>
                <a:latin typeface="ABEGJW+ArialMT"/>
                <a:cs typeface="ABEGJW+ArialMT"/>
              </a:rPr>
              <a:t>dan</a:t>
            </a:r>
            <a:r>
              <a:rPr sz="3750" spc="-51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dirty="0">
                <a:solidFill>
                  <a:srgbClr val="000000"/>
                </a:solidFill>
                <a:latin typeface="ABEGJW+ArialMT"/>
                <a:cs typeface="ABEGJW+ArialMT"/>
              </a:rPr>
              <a:t>Ha</a:t>
            </a:r>
            <a:r>
              <a:rPr sz="3750" spc="-51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dirty="0">
                <a:solidFill>
                  <a:srgbClr val="000000"/>
                </a:solidFill>
                <a:latin typeface="ABEGJW+ArialMT"/>
                <a:cs typeface="ABEGJW+ArialMT"/>
              </a:rPr>
              <a:t>diterima,</a:t>
            </a:r>
            <a:r>
              <a:rPr sz="3750" spc="-43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spc="49" dirty="0">
                <a:solidFill>
                  <a:srgbClr val="000000"/>
                </a:solidFill>
                <a:latin typeface="ABEGJW+ArialMT"/>
                <a:cs typeface="ABEGJW+ArialMT"/>
              </a:rPr>
              <a:t>yaitu</a:t>
            </a:r>
            <a:r>
              <a:rPr sz="3750" spc="-50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spc="-10" dirty="0">
                <a:solidFill>
                  <a:srgbClr val="000000"/>
                </a:solidFill>
                <a:latin typeface="ABEGJW+ArialMT"/>
                <a:cs typeface="ABEGJW+ArialMT"/>
              </a:rPr>
              <a:t>layanan</a:t>
            </a:r>
            <a:r>
              <a:rPr sz="3750" spc="-41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spc="-25" dirty="0">
                <a:solidFill>
                  <a:srgbClr val="000000"/>
                </a:solidFill>
                <a:latin typeface="ABEGJW+ArialMT"/>
                <a:cs typeface="ABEGJW+ArialMT"/>
              </a:rPr>
              <a:t>bimbingan</a:t>
            </a:r>
            <a:r>
              <a:rPr sz="3750" spc="-33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spc="-80" dirty="0">
                <a:solidFill>
                  <a:srgbClr val="000000"/>
                </a:solidFill>
                <a:latin typeface="ABEGJW+ArialMT"/>
                <a:cs typeface="ABEGJW+ArialMT"/>
              </a:rPr>
              <a:t>kelompok</a:t>
            </a:r>
            <a:r>
              <a:rPr sz="3750" spc="-43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dirty="0">
                <a:solidFill>
                  <a:srgbClr val="000000"/>
                </a:solidFill>
                <a:latin typeface="ABEGJW+ArialMT"/>
                <a:cs typeface="ABEGJW+ArialMT"/>
              </a:rPr>
              <a:t>teknik</a:t>
            </a:r>
            <a:r>
              <a:rPr sz="3750" spc="-50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dirty="0">
                <a:solidFill>
                  <a:srgbClr val="000000"/>
                </a:solidFill>
                <a:latin typeface="ABEGJW+ArialMT"/>
                <a:cs typeface="ABEGJW+ArialMT"/>
              </a:rPr>
              <a:t>self</a:t>
            </a:r>
            <a:r>
              <a:rPr sz="3750" spc="-56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spc="14" dirty="0">
                <a:solidFill>
                  <a:srgbClr val="000000"/>
                </a:solidFill>
                <a:latin typeface="ABEGJW+ArialMT"/>
                <a:cs typeface="ABEGJW+ArialMT"/>
              </a:rPr>
              <a:t>regulation</a:t>
            </a:r>
            <a:r>
              <a:rPr sz="3750" spc="-34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dirty="0">
                <a:solidFill>
                  <a:srgbClr val="000000"/>
                </a:solidFill>
                <a:latin typeface="ABEGJW+ArialMT"/>
                <a:cs typeface="ABEGJW+ArialMT"/>
              </a:rPr>
              <a:t>learning</a:t>
            </a:r>
          </a:p>
          <a:p>
            <a:pPr marL="0" marR="0">
              <a:lnSpc>
                <a:spcPts val="4189"/>
              </a:lnSpc>
              <a:spcBef>
                <a:spcPts val="310"/>
              </a:spcBef>
              <a:spcAft>
                <a:spcPts val="0"/>
              </a:spcAft>
            </a:pPr>
            <a:r>
              <a:rPr sz="3750" spc="-69" dirty="0">
                <a:solidFill>
                  <a:srgbClr val="000000"/>
                </a:solidFill>
                <a:latin typeface="ABEGJW+ArialMT"/>
                <a:cs typeface="ABEGJW+ArialMT"/>
              </a:rPr>
              <a:t>mereduksi</a:t>
            </a:r>
            <a:r>
              <a:rPr sz="3750" spc="-41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dirty="0">
                <a:solidFill>
                  <a:srgbClr val="000000"/>
                </a:solidFill>
                <a:latin typeface="ABEGJW+ArialMT"/>
                <a:cs typeface="ABEGJW+ArialMT"/>
              </a:rPr>
              <a:t>learning</a:t>
            </a:r>
            <a:r>
              <a:rPr sz="3750" spc="-36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spc="30" dirty="0">
                <a:solidFill>
                  <a:srgbClr val="000000"/>
                </a:solidFill>
                <a:latin typeface="ABEGJW+ArialMT"/>
                <a:cs typeface="ABEGJW+ArialMT"/>
              </a:rPr>
              <a:t>burnout</a:t>
            </a:r>
            <a:r>
              <a:rPr sz="3750" spc="-50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spc="-60" dirty="0">
                <a:solidFill>
                  <a:srgbClr val="000000"/>
                </a:solidFill>
                <a:latin typeface="ABEGJW+ArialMT"/>
                <a:cs typeface="ABEGJW+ArialMT"/>
              </a:rPr>
              <a:t>(kejenuhan</a:t>
            </a:r>
            <a:r>
              <a:rPr sz="3750" spc="-36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dirty="0">
                <a:solidFill>
                  <a:srgbClr val="000000"/>
                </a:solidFill>
                <a:latin typeface="ABEGJW+ArialMT"/>
                <a:cs typeface="ABEGJW+ArialMT"/>
              </a:rPr>
              <a:t>belajar)</a:t>
            </a:r>
            <a:r>
              <a:rPr sz="3750" spc="-36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spc="-75" dirty="0">
                <a:solidFill>
                  <a:srgbClr val="000000"/>
                </a:solidFill>
                <a:latin typeface="ABEGJW+ArialMT"/>
                <a:cs typeface="ABEGJW+ArialMT"/>
              </a:rPr>
              <a:t>kelas</a:t>
            </a:r>
            <a:r>
              <a:rPr sz="3750" spc="-43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dirty="0">
                <a:solidFill>
                  <a:srgbClr val="000000"/>
                </a:solidFill>
                <a:latin typeface="ABEGJW+ArialMT"/>
                <a:cs typeface="ABEGJW+ArialMT"/>
              </a:rPr>
              <a:t>X</a:t>
            </a:r>
            <a:r>
              <a:rPr sz="3750" spc="18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spc="-68" dirty="0">
                <a:solidFill>
                  <a:srgbClr val="000000"/>
                </a:solidFill>
                <a:latin typeface="ABEGJW+ArialMT"/>
                <a:cs typeface="ABEGJW+ArialMT"/>
              </a:rPr>
              <a:t>PKM</a:t>
            </a:r>
            <a:r>
              <a:rPr sz="3750" spc="-49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spc="-64" dirty="0">
                <a:solidFill>
                  <a:srgbClr val="000000"/>
                </a:solidFill>
                <a:latin typeface="ABEGJW+ArialMT"/>
                <a:cs typeface="ABEGJW+ArialMT"/>
              </a:rPr>
              <a:t>1d</a:t>
            </a:r>
            <a:r>
              <a:rPr sz="3750" spc="-1017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dirty="0">
                <a:solidFill>
                  <a:srgbClr val="000000"/>
                </a:solidFill>
                <a:latin typeface="ABEGJW+ArialMT"/>
                <a:cs typeface="ABEGJW+ArialMT"/>
              </a:rPr>
              <a:t>i</a:t>
            </a:r>
            <a:r>
              <a:rPr sz="3750" spc="-28" dirty="0">
                <a:solidFill>
                  <a:srgbClr val="000000"/>
                </a:solidFill>
                <a:latin typeface="ABEGJW+ArialMT"/>
                <a:cs typeface="ABEGJW+ArialMT"/>
              </a:rPr>
              <a:t> </a:t>
            </a:r>
            <a:r>
              <a:rPr sz="3750" spc="-46" dirty="0">
                <a:solidFill>
                  <a:srgbClr val="000000"/>
                </a:solidFill>
                <a:latin typeface="ABEGJW+ArialMT"/>
                <a:cs typeface="ABEGJW+ArialMT"/>
              </a:rPr>
              <a:t>SMKN </a:t>
            </a:r>
            <a:r>
              <a:rPr sz="3750" spc="10" dirty="0">
                <a:solidFill>
                  <a:srgbClr val="000000"/>
                </a:solidFill>
                <a:latin typeface="ABEGJW+ArialMT"/>
                <a:cs typeface="ABEGJW+ArialMT"/>
              </a:rPr>
              <a:t>1Kedawung.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1242</Words>
  <Application>Microsoft Office PowerPoint</Application>
  <PresentationFormat>Custom</PresentationFormat>
  <Paragraphs>197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ABEGJW+ArialMT</vt:lpstr>
      <vt:lpstr>CLMQRJ+Arial-ItalicMT</vt:lpstr>
      <vt:lpstr>Calibri</vt:lpstr>
      <vt:lpstr>Tahoma</vt:lpstr>
      <vt:lpstr>Theme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cp:lastModifiedBy>Asc</cp:lastModifiedBy>
  <cp:revision>2</cp:revision>
  <dcterms:modified xsi:type="dcterms:W3CDTF">2022-04-22T22:05:31Z</dcterms:modified>
</cp:coreProperties>
</file>